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06" r:id="rId2"/>
    <p:sldId id="302" r:id="rId3"/>
    <p:sldId id="305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BEEFCD-AC3C-452E-964E-8621C778122B}" v="106" dt="2025-12-04T15:58:15.8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064" autoAdjust="0"/>
    <p:restoredTop sz="94660"/>
  </p:normalViewPr>
  <p:slideViewPr>
    <p:cSldViewPr snapToGrid="0">
      <p:cViewPr varScale="1">
        <p:scale>
          <a:sx n="63" d="100"/>
          <a:sy n="63" d="100"/>
        </p:scale>
        <p:origin x="3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EL GREGORY" userId="a0ed56bf-0e03-4e3e-aa4d-86413f662ed9" providerId="ADAL" clId="{06359847-A073-42CC-9EDB-9E263CFF8202}"/>
    <pc:docChg chg="undo custSel addSld delSld modSld">
      <pc:chgData name="MOREL GREGORY" userId="a0ed56bf-0e03-4e3e-aa4d-86413f662ed9" providerId="ADAL" clId="{06359847-A073-42CC-9EDB-9E263CFF8202}" dt="2025-12-04T16:00:12.147" v="789" actId="1036"/>
      <pc:docMkLst>
        <pc:docMk/>
      </pc:docMkLst>
      <pc:sldChg chg="del">
        <pc:chgData name="MOREL GREGORY" userId="a0ed56bf-0e03-4e3e-aa4d-86413f662ed9" providerId="ADAL" clId="{06359847-A073-42CC-9EDB-9E263CFF8202}" dt="2025-12-04T11:25:51.199" v="216" actId="47"/>
        <pc:sldMkLst>
          <pc:docMk/>
          <pc:sldMk cId="1455794492" sldId="301"/>
        </pc:sldMkLst>
      </pc:sldChg>
      <pc:sldChg chg="addSp delSp modSp mod">
        <pc:chgData name="MOREL GREGORY" userId="a0ed56bf-0e03-4e3e-aa4d-86413f662ed9" providerId="ADAL" clId="{06359847-A073-42CC-9EDB-9E263CFF8202}" dt="2025-12-04T16:00:12.147" v="789" actId="1036"/>
        <pc:sldMkLst>
          <pc:docMk/>
          <pc:sldMk cId="2095081115" sldId="302"/>
        </pc:sldMkLst>
        <pc:spChg chg="mod ord">
          <ac:chgData name="MOREL GREGORY" userId="a0ed56bf-0e03-4e3e-aa4d-86413f662ed9" providerId="ADAL" clId="{06359847-A073-42CC-9EDB-9E263CFF8202}" dt="2025-12-04T15:59:09.276" v="763" actId="1035"/>
          <ac:spMkLst>
            <pc:docMk/>
            <pc:sldMk cId="2095081115" sldId="302"/>
            <ac:spMk id="24" creationId="{8F56E97F-3765-E2B7-97FB-9F4769CDC4D6}"/>
          </ac:spMkLst>
        </pc:spChg>
        <pc:spChg chg="add del mod">
          <ac:chgData name="MOREL GREGORY" userId="a0ed56bf-0e03-4e3e-aa4d-86413f662ed9" providerId="ADAL" clId="{06359847-A073-42CC-9EDB-9E263CFF8202}" dt="2025-12-04T15:39:51.570" v="474" actId="478"/>
          <ac:spMkLst>
            <pc:docMk/>
            <pc:sldMk cId="2095081115" sldId="302"/>
            <ac:spMk id="55" creationId="{44789A9B-4164-26ED-A1F1-EBA093C4EF61}"/>
          </ac:spMkLst>
        </pc:spChg>
        <pc:spChg chg="add mod">
          <ac:chgData name="MOREL GREGORY" userId="a0ed56bf-0e03-4e3e-aa4d-86413f662ed9" providerId="ADAL" clId="{06359847-A073-42CC-9EDB-9E263CFF8202}" dt="2025-12-04T15:43:50.696" v="629" actId="1035"/>
          <ac:spMkLst>
            <pc:docMk/>
            <pc:sldMk cId="2095081115" sldId="302"/>
            <ac:spMk id="57" creationId="{4E7C07EC-8071-684F-4922-6BE6B881615F}"/>
          </ac:spMkLst>
        </pc:spChg>
        <pc:spChg chg="add mod">
          <ac:chgData name="MOREL GREGORY" userId="a0ed56bf-0e03-4e3e-aa4d-86413f662ed9" providerId="ADAL" clId="{06359847-A073-42CC-9EDB-9E263CFF8202}" dt="2025-12-04T15:44:33.944" v="656" actId="1035"/>
          <ac:spMkLst>
            <pc:docMk/>
            <pc:sldMk cId="2095081115" sldId="302"/>
            <ac:spMk id="58" creationId="{5BC443AF-B65E-7BC5-0F88-4CA36478685F}"/>
          </ac:spMkLst>
        </pc:spChg>
        <pc:spChg chg="add del mod">
          <ac:chgData name="MOREL GREGORY" userId="a0ed56bf-0e03-4e3e-aa4d-86413f662ed9" providerId="ADAL" clId="{06359847-A073-42CC-9EDB-9E263CFF8202}" dt="2025-12-04T15:44:45.713" v="659" actId="478"/>
          <ac:spMkLst>
            <pc:docMk/>
            <pc:sldMk cId="2095081115" sldId="302"/>
            <ac:spMk id="59" creationId="{D9211980-17D7-9ACF-A99B-D201206DF8C1}"/>
          </ac:spMkLst>
        </pc:spChg>
        <pc:spChg chg="add del mod">
          <ac:chgData name="MOREL GREGORY" userId="a0ed56bf-0e03-4e3e-aa4d-86413f662ed9" providerId="ADAL" clId="{06359847-A073-42CC-9EDB-9E263CFF8202}" dt="2025-12-04T15:44:45.713" v="659" actId="478"/>
          <ac:spMkLst>
            <pc:docMk/>
            <pc:sldMk cId="2095081115" sldId="302"/>
            <ac:spMk id="60" creationId="{6B97F9EF-A34C-A527-CA9C-08CF52BC9ACF}"/>
          </ac:spMkLst>
        </pc:spChg>
        <pc:spChg chg="add del mod">
          <ac:chgData name="MOREL GREGORY" userId="a0ed56bf-0e03-4e3e-aa4d-86413f662ed9" providerId="ADAL" clId="{06359847-A073-42CC-9EDB-9E263CFF8202}" dt="2025-12-04T15:44:45.713" v="659" actId="478"/>
          <ac:spMkLst>
            <pc:docMk/>
            <pc:sldMk cId="2095081115" sldId="302"/>
            <ac:spMk id="61" creationId="{B89FF3FB-8A65-BBB0-D52D-142546765D5D}"/>
          </ac:spMkLst>
        </pc:spChg>
        <pc:spChg chg="add del mod">
          <ac:chgData name="MOREL GREGORY" userId="a0ed56bf-0e03-4e3e-aa4d-86413f662ed9" providerId="ADAL" clId="{06359847-A073-42CC-9EDB-9E263CFF8202}" dt="2025-12-04T15:44:45.713" v="659" actId="478"/>
          <ac:spMkLst>
            <pc:docMk/>
            <pc:sldMk cId="2095081115" sldId="302"/>
            <ac:spMk id="62" creationId="{0D63A10E-C64F-52ED-0423-F1F4FF0773F2}"/>
          </ac:spMkLst>
        </pc:spChg>
        <pc:spChg chg="add del mod">
          <ac:chgData name="MOREL GREGORY" userId="a0ed56bf-0e03-4e3e-aa4d-86413f662ed9" providerId="ADAL" clId="{06359847-A073-42CC-9EDB-9E263CFF8202}" dt="2025-12-04T15:44:45.713" v="659" actId="478"/>
          <ac:spMkLst>
            <pc:docMk/>
            <pc:sldMk cId="2095081115" sldId="302"/>
            <ac:spMk id="63" creationId="{2EBBFD22-588E-0CDD-21FA-4A02A5B72118}"/>
          </ac:spMkLst>
        </pc:spChg>
        <pc:spChg chg="mod">
          <ac:chgData name="MOREL GREGORY" userId="a0ed56bf-0e03-4e3e-aa4d-86413f662ed9" providerId="ADAL" clId="{06359847-A073-42CC-9EDB-9E263CFF8202}" dt="2025-12-04T15:59:16.659" v="779" actId="1036"/>
          <ac:spMkLst>
            <pc:docMk/>
            <pc:sldMk cId="2095081115" sldId="302"/>
            <ac:spMk id="82" creationId="{F7716910-FEBB-C993-075B-DE28CBBB7D44}"/>
          </ac:spMkLst>
        </pc:spChg>
        <pc:spChg chg="mod">
          <ac:chgData name="MOREL GREGORY" userId="a0ed56bf-0e03-4e3e-aa4d-86413f662ed9" providerId="ADAL" clId="{06359847-A073-42CC-9EDB-9E263CFF8202}" dt="2025-12-04T16:00:06.268" v="786" actId="20577"/>
          <ac:spMkLst>
            <pc:docMk/>
            <pc:sldMk cId="2095081115" sldId="302"/>
            <ac:spMk id="244" creationId="{756DC61B-BC0E-780D-D973-ED435E8DF394}"/>
          </ac:spMkLst>
        </pc:spChg>
        <pc:spChg chg="mod">
          <ac:chgData name="MOREL GREGORY" userId="a0ed56bf-0e03-4e3e-aa4d-86413f662ed9" providerId="ADAL" clId="{06359847-A073-42CC-9EDB-9E263CFF8202}" dt="2025-12-04T15:43:50.696" v="629" actId="1035"/>
          <ac:spMkLst>
            <pc:docMk/>
            <pc:sldMk cId="2095081115" sldId="302"/>
            <ac:spMk id="245" creationId="{2E7394B0-3049-BF87-82D6-8D19D872F531}"/>
          </ac:spMkLst>
        </pc:spChg>
        <pc:spChg chg="mod">
          <ac:chgData name="MOREL GREGORY" userId="a0ed56bf-0e03-4e3e-aa4d-86413f662ed9" providerId="ADAL" clId="{06359847-A073-42CC-9EDB-9E263CFF8202}" dt="2025-12-04T15:43:50.696" v="629" actId="1035"/>
          <ac:spMkLst>
            <pc:docMk/>
            <pc:sldMk cId="2095081115" sldId="302"/>
            <ac:spMk id="246" creationId="{F772B146-69BA-CD41-572E-E7E753B15423}"/>
          </ac:spMkLst>
        </pc:spChg>
        <pc:spChg chg="mod">
          <ac:chgData name="MOREL GREGORY" userId="a0ed56bf-0e03-4e3e-aa4d-86413f662ed9" providerId="ADAL" clId="{06359847-A073-42CC-9EDB-9E263CFF8202}" dt="2025-12-04T16:00:00.623" v="784" actId="20577"/>
          <ac:spMkLst>
            <pc:docMk/>
            <pc:sldMk cId="2095081115" sldId="302"/>
            <ac:spMk id="247" creationId="{6CF1D016-2DCD-DECF-EE9E-94B1A893E066}"/>
          </ac:spMkLst>
        </pc:spChg>
        <pc:spChg chg="mod">
          <ac:chgData name="MOREL GREGORY" userId="a0ed56bf-0e03-4e3e-aa4d-86413f662ed9" providerId="ADAL" clId="{06359847-A073-42CC-9EDB-9E263CFF8202}" dt="2025-12-04T15:43:50.696" v="629" actId="1035"/>
          <ac:spMkLst>
            <pc:docMk/>
            <pc:sldMk cId="2095081115" sldId="302"/>
            <ac:spMk id="248" creationId="{3CB0717C-6496-6BA0-470D-5EB84168DBB3}"/>
          </ac:spMkLst>
        </pc:spChg>
        <pc:spChg chg="mod">
          <ac:chgData name="MOREL GREGORY" userId="a0ed56bf-0e03-4e3e-aa4d-86413f662ed9" providerId="ADAL" clId="{06359847-A073-42CC-9EDB-9E263CFF8202}" dt="2025-12-04T15:43:50.696" v="629" actId="1035"/>
          <ac:spMkLst>
            <pc:docMk/>
            <pc:sldMk cId="2095081115" sldId="302"/>
            <ac:spMk id="249" creationId="{1B94F46F-1DEF-3C26-B389-9BF6DEF20C06}"/>
          </ac:spMkLst>
        </pc:spChg>
        <pc:spChg chg="mod">
          <ac:chgData name="MOREL GREGORY" userId="a0ed56bf-0e03-4e3e-aa4d-86413f662ed9" providerId="ADAL" clId="{06359847-A073-42CC-9EDB-9E263CFF8202}" dt="2025-12-04T15:43:29.936" v="613" actId="1036"/>
          <ac:spMkLst>
            <pc:docMk/>
            <pc:sldMk cId="2095081115" sldId="302"/>
            <ac:spMk id="250" creationId="{040E4CA5-60CF-5CC5-7403-3D29D4020DB7}"/>
          </ac:spMkLst>
        </pc:spChg>
        <pc:spChg chg="mod">
          <ac:chgData name="MOREL GREGORY" userId="a0ed56bf-0e03-4e3e-aa4d-86413f662ed9" providerId="ADAL" clId="{06359847-A073-42CC-9EDB-9E263CFF8202}" dt="2025-12-04T15:44:23.350" v="647" actId="1035"/>
          <ac:spMkLst>
            <pc:docMk/>
            <pc:sldMk cId="2095081115" sldId="302"/>
            <ac:spMk id="251" creationId="{D8A1CEEF-8840-074B-B1FD-3C3BA616D204}"/>
          </ac:spMkLst>
        </pc:spChg>
        <pc:spChg chg="mod">
          <ac:chgData name="MOREL GREGORY" userId="a0ed56bf-0e03-4e3e-aa4d-86413f662ed9" providerId="ADAL" clId="{06359847-A073-42CC-9EDB-9E263CFF8202}" dt="2025-12-04T15:44:28.507" v="649" actId="1035"/>
          <ac:spMkLst>
            <pc:docMk/>
            <pc:sldMk cId="2095081115" sldId="302"/>
            <ac:spMk id="252" creationId="{3F2BB552-1272-B3B6-7D5D-C6D7B183DF37}"/>
          </ac:spMkLst>
        </pc:spChg>
        <pc:spChg chg="mod">
          <ac:chgData name="MOREL GREGORY" userId="a0ed56bf-0e03-4e3e-aa4d-86413f662ed9" providerId="ADAL" clId="{06359847-A073-42CC-9EDB-9E263CFF8202}" dt="2025-12-04T15:44:31.329" v="652" actId="1035"/>
          <ac:spMkLst>
            <pc:docMk/>
            <pc:sldMk cId="2095081115" sldId="302"/>
            <ac:spMk id="253" creationId="{8B7B234C-64B5-32BF-4044-780EA48A9998}"/>
          </ac:spMkLst>
        </pc:spChg>
        <pc:picChg chg="add mod">
          <ac:chgData name="MOREL GREGORY" userId="a0ed56bf-0e03-4e3e-aa4d-86413f662ed9" providerId="ADAL" clId="{06359847-A073-42CC-9EDB-9E263CFF8202}" dt="2025-12-04T14:54:39.675" v="223" actId="14100"/>
          <ac:picMkLst>
            <pc:docMk/>
            <pc:sldMk cId="2095081115" sldId="302"/>
            <ac:picMk id="4" creationId="{AFCB7ACA-9A76-166F-FB65-50D203B4F5C3}"/>
          </ac:picMkLst>
        </pc:picChg>
        <pc:picChg chg="add mod">
          <ac:chgData name="MOREL GREGORY" userId="a0ed56bf-0e03-4e3e-aa4d-86413f662ed9" providerId="ADAL" clId="{06359847-A073-42CC-9EDB-9E263CFF8202}" dt="2025-12-04T15:40:43.089" v="483" actId="1076"/>
          <ac:picMkLst>
            <pc:docMk/>
            <pc:sldMk cId="2095081115" sldId="302"/>
            <ac:picMk id="5" creationId="{E79D4ACE-D495-A5F7-E4DC-A1216F11E39C}"/>
          </ac:picMkLst>
        </pc:picChg>
        <pc:picChg chg="add mod">
          <ac:chgData name="MOREL GREGORY" userId="a0ed56bf-0e03-4e3e-aa4d-86413f662ed9" providerId="ADAL" clId="{06359847-A073-42CC-9EDB-9E263CFF8202}" dt="2025-12-04T14:55:41.868" v="228" actId="1076"/>
          <ac:picMkLst>
            <pc:docMk/>
            <pc:sldMk cId="2095081115" sldId="302"/>
            <ac:picMk id="6" creationId="{45BC38D3-EB40-5D9C-9785-59568E0E78C7}"/>
          </ac:picMkLst>
        </pc:picChg>
        <pc:picChg chg="add mod">
          <ac:chgData name="MOREL GREGORY" userId="a0ed56bf-0e03-4e3e-aa4d-86413f662ed9" providerId="ADAL" clId="{06359847-A073-42CC-9EDB-9E263CFF8202}" dt="2025-12-04T14:57:39.764" v="238" actId="1076"/>
          <ac:picMkLst>
            <pc:docMk/>
            <pc:sldMk cId="2095081115" sldId="302"/>
            <ac:picMk id="7" creationId="{2A6D358B-31A5-1356-9469-B0AE811EA228}"/>
          </ac:picMkLst>
        </pc:picChg>
        <pc:picChg chg="add del mod">
          <ac:chgData name="MOREL GREGORY" userId="a0ed56bf-0e03-4e3e-aa4d-86413f662ed9" providerId="ADAL" clId="{06359847-A073-42CC-9EDB-9E263CFF8202}" dt="2025-12-04T11:14:44.314" v="24" actId="478"/>
          <ac:picMkLst>
            <pc:docMk/>
            <pc:sldMk cId="2095081115" sldId="302"/>
            <ac:picMk id="8" creationId="{654FED59-8E23-8904-A006-2786C04492A2}"/>
          </ac:picMkLst>
        </pc:picChg>
        <pc:picChg chg="add mod ord">
          <ac:chgData name="MOREL GREGORY" userId="a0ed56bf-0e03-4e3e-aa4d-86413f662ed9" providerId="ADAL" clId="{06359847-A073-42CC-9EDB-9E263CFF8202}" dt="2025-12-04T15:03:56.630" v="303" actId="166"/>
          <ac:picMkLst>
            <pc:docMk/>
            <pc:sldMk cId="2095081115" sldId="302"/>
            <ac:picMk id="9" creationId="{0E07142C-350B-420F-7993-3C55172488B5}"/>
          </ac:picMkLst>
        </pc:picChg>
        <pc:picChg chg="add mod">
          <ac:chgData name="MOREL GREGORY" userId="a0ed56bf-0e03-4e3e-aa4d-86413f662ed9" providerId="ADAL" clId="{06359847-A073-42CC-9EDB-9E263CFF8202}" dt="2025-12-04T15:10:02.471" v="350" actId="1076"/>
          <ac:picMkLst>
            <pc:docMk/>
            <pc:sldMk cId="2095081115" sldId="302"/>
            <ac:picMk id="10" creationId="{6DFFEBD5-2FAE-D6C4-958B-CF573D6D27EC}"/>
          </ac:picMkLst>
        </pc:picChg>
        <pc:picChg chg="add mod">
          <ac:chgData name="MOREL GREGORY" userId="a0ed56bf-0e03-4e3e-aa4d-86413f662ed9" providerId="ADAL" clId="{06359847-A073-42CC-9EDB-9E263CFF8202}" dt="2025-12-04T15:12:21.249" v="379" actId="166"/>
          <ac:picMkLst>
            <pc:docMk/>
            <pc:sldMk cId="2095081115" sldId="302"/>
            <ac:picMk id="11" creationId="{76CB97C8-1F30-6066-7D51-F6F4A8EEAF32}"/>
          </ac:picMkLst>
        </pc:picChg>
        <pc:picChg chg="add mod">
          <ac:chgData name="MOREL GREGORY" userId="a0ed56bf-0e03-4e3e-aa4d-86413f662ed9" providerId="ADAL" clId="{06359847-A073-42CC-9EDB-9E263CFF8202}" dt="2025-12-04T15:59:52.070" v="782" actId="1038"/>
          <ac:picMkLst>
            <pc:docMk/>
            <pc:sldMk cId="2095081115" sldId="302"/>
            <ac:picMk id="65" creationId="{742160F6-160C-FE2A-E22F-1DD42668ED74}"/>
          </ac:picMkLst>
        </pc:picChg>
        <pc:picChg chg="mod">
          <ac:chgData name="MOREL GREGORY" userId="a0ed56bf-0e03-4e3e-aa4d-86413f662ed9" providerId="ADAL" clId="{06359847-A073-42CC-9EDB-9E263CFF8202}" dt="2025-12-04T15:00:48.167" v="267" actId="1076"/>
          <ac:picMkLst>
            <pc:docMk/>
            <pc:sldMk cId="2095081115" sldId="302"/>
            <ac:picMk id="83" creationId="{6C724D94-D218-31F7-90E7-FC478339272D}"/>
          </ac:picMkLst>
        </pc:picChg>
        <pc:picChg chg="mod">
          <ac:chgData name="MOREL GREGORY" userId="a0ed56bf-0e03-4e3e-aa4d-86413f662ed9" providerId="ADAL" clId="{06359847-A073-42CC-9EDB-9E263CFF8202}" dt="2025-12-04T15:03:02.406" v="287" actId="1076"/>
          <ac:picMkLst>
            <pc:docMk/>
            <pc:sldMk cId="2095081115" sldId="302"/>
            <ac:picMk id="92" creationId="{247E20A9-369F-04A9-9C40-C0D6CEB55F1A}"/>
          </ac:picMkLst>
        </pc:picChg>
        <pc:picChg chg="mod">
          <ac:chgData name="MOREL GREGORY" userId="a0ed56bf-0e03-4e3e-aa4d-86413f662ed9" providerId="ADAL" clId="{06359847-A073-42CC-9EDB-9E263CFF8202}" dt="2025-12-04T16:00:12.147" v="789" actId="1036"/>
          <ac:picMkLst>
            <pc:docMk/>
            <pc:sldMk cId="2095081115" sldId="302"/>
            <ac:picMk id="93" creationId="{FC6F9908-65E5-0571-5C74-F6EC65504BB1}"/>
          </ac:picMkLst>
        </pc:picChg>
        <pc:picChg chg="del">
          <ac:chgData name="MOREL GREGORY" userId="a0ed56bf-0e03-4e3e-aa4d-86413f662ed9" providerId="ADAL" clId="{06359847-A073-42CC-9EDB-9E263CFF8202}" dt="2025-12-04T11:15:15.264" v="25" actId="478"/>
          <ac:picMkLst>
            <pc:docMk/>
            <pc:sldMk cId="2095081115" sldId="302"/>
            <ac:picMk id="95" creationId="{5AE638D3-8DA2-AEC2-1B12-F6ECCED9DD97}"/>
          </ac:picMkLst>
        </pc:picChg>
        <pc:picChg chg="del">
          <ac:chgData name="MOREL GREGORY" userId="a0ed56bf-0e03-4e3e-aa4d-86413f662ed9" providerId="ADAL" clId="{06359847-A073-42CC-9EDB-9E263CFF8202}" dt="2025-12-04T11:09:54.340" v="0" actId="478"/>
          <ac:picMkLst>
            <pc:docMk/>
            <pc:sldMk cId="2095081115" sldId="302"/>
            <ac:picMk id="97" creationId="{62F42487-0E19-55D7-86B0-E9C96B144560}"/>
          </ac:picMkLst>
        </pc:picChg>
        <pc:picChg chg="del">
          <ac:chgData name="MOREL GREGORY" userId="a0ed56bf-0e03-4e3e-aa4d-86413f662ed9" providerId="ADAL" clId="{06359847-A073-42CC-9EDB-9E263CFF8202}" dt="2025-12-04T11:10:03.124" v="2" actId="478"/>
          <ac:picMkLst>
            <pc:docMk/>
            <pc:sldMk cId="2095081115" sldId="302"/>
            <ac:picMk id="98" creationId="{FA4C2A5D-6DFE-1DFE-DB0B-F15EA7CA5628}"/>
          </ac:picMkLst>
        </pc:picChg>
        <pc:picChg chg="del">
          <ac:chgData name="MOREL GREGORY" userId="a0ed56bf-0e03-4e3e-aa4d-86413f662ed9" providerId="ADAL" clId="{06359847-A073-42CC-9EDB-9E263CFF8202}" dt="2025-12-04T11:10:15.749" v="6" actId="478"/>
          <ac:picMkLst>
            <pc:docMk/>
            <pc:sldMk cId="2095081115" sldId="302"/>
            <ac:picMk id="102" creationId="{4ACBFF0E-0FD0-7EF8-7BF0-1224C5AF6E02}"/>
          </ac:picMkLst>
        </pc:picChg>
        <pc:picChg chg="del">
          <ac:chgData name="MOREL GREGORY" userId="a0ed56bf-0e03-4e3e-aa4d-86413f662ed9" providerId="ADAL" clId="{06359847-A073-42CC-9EDB-9E263CFF8202}" dt="2025-12-04T11:10:11.106" v="4" actId="478"/>
          <ac:picMkLst>
            <pc:docMk/>
            <pc:sldMk cId="2095081115" sldId="302"/>
            <ac:picMk id="103" creationId="{33CC1CD6-DBE4-FD9F-DCA6-135374B37C73}"/>
          </ac:picMkLst>
        </pc:picChg>
        <pc:picChg chg="mod ord">
          <ac:chgData name="MOREL GREGORY" userId="a0ed56bf-0e03-4e3e-aa4d-86413f662ed9" providerId="ADAL" clId="{06359847-A073-42CC-9EDB-9E263CFF8202}" dt="2025-12-04T15:38:16.583" v="468" actId="208"/>
          <ac:picMkLst>
            <pc:docMk/>
            <pc:sldMk cId="2095081115" sldId="302"/>
            <ac:picMk id="104" creationId="{5D2CCC8E-2216-87A9-16DE-8AE08F1C82AB}"/>
          </ac:picMkLst>
        </pc:picChg>
        <pc:picChg chg="del">
          <ac:chgData name="MOREL GREGORY" userId="a0ed56bf-0e03-4e3e-aa4d-86413f662ed9" providerId="ADAL" clId="{06359847-A073-42CC-9EDB-9E263CFF8202}" dt="2025-12-04T11:10:35.405" v="10" actId="478"/>
          <ac:picMkLst>
            <pc:docMk/>
            <pc:sldMk cId="2095081115" sldId="302"/>
            <ac:picMk id="105" creationId="{D5ADAF82-E598-7821-19A2-5A217A622BFE}"/>
          </ac:picMkLst>
        </pc:picChg>
        <pc:picChg chg="del">
          <ac:chgData name="MOREL GREGORY" userId="a0ed56bf-0e03-4e3e-aa4d-86413f662ed9" providerId="ADAL" clId="{06359847-A073-42CC-9EDB-9E263CFF8202}" dt="2025-12-04T11:10:47.667" v="12" actId="478"/>
          <ac:picMkLst>
            <pc:docMk/>
            <pc:sldMk cId="2095081115" sldId="302"/>
            <ac:picMk id="106" creationId="{7084D401-E503-BB40-B55D-874EE73E1907}"/>
          </ac:picMkLst>
        </pc:picChg>
        <pc:picChg chg="del">
          <ac:chgData name="MOREL GREGORY" userId="a0ed56bf-0e03-4e3e-aa4d-86413f662ed9" providerId="ADAL" clId="{06359847-A073-42CC-9EDB-9E263CFF8202}" dt="2025-12-04T15:35:07.354" v="453" actId="478"/>
          <ac:picMkLst>
            <pc:docMk/>
            <pc:sldMk cId="2095081115" sldId="302"/>
            <ac:picMk id="107" creationId="{400B1526-EC6D-0FED-AC83-4090E775CDE7}"/>
          </ac:picMkLst>
        </pc:picChg>
        <pc:picChg chg="mod">
          <ac:chgData name="MOREL GREGORY" userId="a0ed56bf-0e03-4e3e-aa4d-86413f662ed9" providerId="ADAL" clId="{06359847-A073-42CC-9EDB-9E263CFF8202}" dt="2025-12-04T15:41:13.105" v="499" actId="1038"/>
          <ac:picMkLst>
            <pc:docMk/>
            <pc:sldMk cId="2095081115" sldId="302"/>
            <ac:picMk id="116" creationId="{BD0437A7-5EA1-3339-6493-F15DA0A5FF93}"/>
          </ac:picMkLst>
        </pc:picChg>
        <pc:picChg chg="mod">
          <ac:chgData name="MOREL GREGORY" userId="a0ed56bf-0e03-4e3e-aa4d-86413f662ed9" providerId="ADAL" clId="{06359847-A073-42CC-9EDB-9E263CFF8202}" dt="2025-12-04T14:59:36.477" v="256" actId="1076"/>
          <ac:picMkLst>
            <pc:docMk/>
            <pc:sldMk cId="2095081115" sldId="302"/>
            <ac:picMk id="120" creationId="{EEEACEDC-240F-41F4-F8CF-6A745D708837}"/>
          </ac:picMkLst>
        </pc:picChg>
        <pc:picChg chg="mod">
          <ac:chgData name="MOREL GREGORY" userId="a0ed56bf-0e03-4e3e-aa4d-86413f662ed9" providerId="ADAL" clId="{06359847-A073-42CC-9EDB-9E263CFF8202}" dt="2025-12-04T15:41:04.136" v="493" actId="1038"/>
          <ac:picMkLst>
            <pc:docMk/>
            <pc:sldMk cId="2095081115" sldId="302"/>
            <ac:picMk id="125" creationId="{2FEB93F7-B493-ED52-634C-525EF08D7481}"/>
          </ac:picMkLst>
        </pc:picChg>
        <pc:picChg chg="del">
          <ac:chgData name="MOREL GREGORY" userId="a0ed56bf-0e03-4e3e-aa4d-86413f662ed9" providerId="ADAL" clId="{06359847-A073-42CC-9EDB-9E263CFF8202}" dt="2025-12-04T11:10:28.622" v="8" actId="478"/>
          <ac:picMkLst>
            <pc:docMk/>
            <pc:sldMk cId="2095081115" sldId="302"/>
            <ac:picMk id="130" creationId="{6104100D-F073-7F6C-A1CA-9ACFB4FE7892}"/>
          </ac:picMkLst>
        </pc:picChg>
        <pc:cxnChg chg="add mod">
          <ac:chgData name="MOREL GREGORY" userId="a0ed56bf-0e03-4e3e-aa4d-86413f662ed9" providerId="ADAL" clId="{06359847-A073-42CC-9EDB-9E263CFF8202}" dt="2025-12-04T15:35:17.897" v="460" actId="14100"/>
          <ac:cxnSpMkLst>
            <pc:docMk/>
            <pc:sldMk cId="2095081115" sldId="302"/>
            <ac:cxnSpMk id="12" creationId="{D195C1ED-8FEC-4130-79F5-F19DCD30356F}"/>
          </ac:cxnSpMkLst>
        </pc:cxnChg>
        <pc:cxnChg chg="add mod">
          <ac:chgData name="MOREL GREGORY" userId="a0ed56bf-0e03-4e3e-aa4d-86413f662ed9" providerId="ADAL" clId="{06359847-A073-42CC-9EDB-9E263CFF8202}" dt="2025-12-04T15:06:56.389" v="349" actId="1036"/>
          <ac:cxnSpMkLst>
            <pc:docMk/>
            <pc:sldMk cId="2095081115" sldId="302"/>
            <ac:cxnSpMk id="15" creationId="{850AFF89-2B19-44D4-C936-467FE3755EDC}"/>
          </ac:cxnSpMkLst>
        </pc:cxnChg>
        <pc:cxnChg chg="add mod">
          <ac:chgData name="MOREL GREGORY" userId="a0ed56bf-0e03-4e3e-aa4d-86413f662ed9" providerId="ADAL" clId="{06359847-A073-42CC-9EDB-9E263CFF8202}" dt="2025-12-04T14:57:54.879" v="242" actId="14100"/>
          <ac:cxnSpMkLst>
            <pc:docMk/>
            <pc:sldMk cId="2095081115" sldId="302"/>
            <ac:cxnSpMk id="20" creationId="{FEE022BA-0C5D-1E77-39D4-4528D7075D6A}"/>
          </ac:cxnSpMkLst>
        </pc:cxnChg>
        <pc:cxnChg chg="add mod">
          <ac:chgData name="MOREL GREGORY" userId="a0ed56bf-0e03-4e3e-aa4d-86413f662ed9" providerId="ADAL" clId="{06359847-A073-42CC-9EDB-9E263CFF8202}" dt="2025-12-04T15:40:48.809" v="484" actId="1037"/>
          <ac:cxnSpMkLst>
            <pc:docMk/>
            <pc:sldMk cId="2095081115" sldId="302"/>
            <ac:cxnSpMk id="25" creationId="{7A61F032-9BED-0E09-3F27-A614B2D8BDAA}"/>
          </ac:cxnSpMkLst>
        </pc:cxnChg>
        <pc:cxnChg chg="add mod">
          <ac:chgData name="MOREL GREGORY" userId="a0ed56bf-0e03-4e3e-aa4d-86413f662ed9" providerId="ADAL" clId="{06359847-A073-42CC-9EDB-9E263CFF8202}" dt="2025-12-04T15:26:13.604" v="428" actId="1035"/>
          <ac:cxnSpMkLst>
            <pc:docMk/>
            <pc:sldMk cId="2095081115" sldId="302"/>
            <ac:cxnSpMk id="32" creationId="{640748DB-4683-1539-B7D3-92C8CBA0CF9E}"/>
          </ac:cxnSpMkLst>
        </pc:cxnChg>
        <pc:cxnChg chg="add mod">
          <ac:chgData name="MOREL GREGORY" userId="a0ed56bf-0e03-4e3e-aa4d-86413f662ed9" providerId="ADAL" clId="{06359847-A073-42CC-9EDB-9E263CFF8202}" dt="2025-12-04T15:10:07.058" v="351" actId="14100"/>
          <ac:cxnSpMkLst>
            <pc:docMk/>
            <pc:sldMk cId="2095081115" sldId="302"/>
            <ac:cxnSpMk id="42" creationId="{2803B429-5925-4240-884A-44D533660952}"/>
          </ac:cxnSpMkLst>
        </pc:cxnChg>
        <pc:cxnChg chg="add mod">
          <ac:chgData name="MOREL GREGORY" userId="a0ed56bf-0e03-4e3e-aa4d-86413f662ed9" providerId="ADAL" clId="{06359847-A073-42CC-9EDB-9E263CFF8202}" dt="2025-12-04T15:12:13.781" v="378" actId="1038"/>
          <ac:cxnSpMkLst>
            <pc:docMk/>
            <pc:sldMk cId="2095081115" sldId="302"/>
            <ac:cxnSpMk id="50" creationId="{30BAF94C-F78F-9B83-8B4A-B6C6B66D9055}"/>
          </ac:cxnSpMkLst>
        </pc:cxnChg>
        <pc:cxnChg chg="add mod ord">
          <ac:chgData name="MOREL GREGORY" userId="a0ed56bf-0e03-4e3e-aa4d-86413f662ed9" providerId="ADAL" clId="{06359847-A073-42CC-9EDB-9E263CFF8202}" dt="2025-12-04T15:58:50.003" v="754" actId="166"/>
          <ac:cxnSpMkLst>
            <pc:docMk/>
            <pc:sldMk cId="2095081115" sldId="302"/>
            <ac:cxnSpMk id="66" creationId="{066156E1-D469-04F3-6FD9-9D7F670E9B4E}"/>
          </ac:cxnSpMkLst>
        </pc:cxnChg>
        <pc:cxnChg chg="del">
          <ac:chgData name="MOREL GREGORY" userId="a0ed56bf-0e03-4e3e-aa4d-86413f662ed9" providerId="ADAL" clId="{06359847-A073-42CC-9EDB-9E263CFF8202}" dt="2025-12-04T11:15:17.246" v="26" actId="478"/>
          <ac:cxnSpMkLst>
            <pc:docMk/>
            <pc:sldMk cId="2095081115" sldId="302"/>
            <ac:cxnSpMk id="138" creationId="{839664EC-380F-9070-CF9C-FC8EE57E5B79}"/>
          </ac:cxnSpMkLst>
        </pc:cxnChg>
        <pc:cxnChg chg="del mod">
          <ac:chgData name="MOREL GREGORY" userId="a0ed56bf-0e03-4e3e-aa4d-86413f662ed9" providerId="ADAL" clId="{06359847-A073-42CC-9EDB-9E263CFF8202}" dt="2025-12-04T11:09:58.581" v="1" actId="478"/>
          <ac:cxnSpMkLst>
            <pc:docMk/>
            <pc:sldMk cId="2095081115" sldId="302"/>
            <ac:cxnSpMk id="140" creationId="{31F4756C-45BE-C39A-BA1D-3D0A9704210E}"/>
          </ac:cxnSpMkLst>
        </pc:cxnChg>
        <pc:cxnChg chg="del">
          <ac:chgData name="MOREL GREGORY" userId="a0ed56bf-0e03-4e3e-aa4d-86413f662ed9" providerId="ADAL" clId="{06359847-A073-42CC-9EDB-9E263CFF8202}" dt="2025-12-04T11:10:05.521" v="3" actId="478"/>
          <ac:cxnSpMkLst>
            <pc:docMk/>
            <pc:sldMk cId="2095081115" sldId="302"/>
            <ac:cxnSpMk id="143" creationId="{CA212969-C980-4D87-0AFF-FA75C0927FA6}"/>
          </ac:cxnSpMkLst>
        </pc:cxnChg>
        <pc:cxnChg chg="mod">
          <ac:chgData name="MOREL GREGORY" userId="a0ed56bf-0e03-4e3e-aa4d-86413f662ed9" providerId="ADAL" clId="{06359847-A073-42CC-9EDB-9E263CFF8202}" dt="2025-12-04T15:03:17.832" v="295" actId="14100"/>
          <ac:cxnSpMkLst>
            <pc:docMk/>
            <pc:sldMk cId="2095081115" sldId="302"/>
            <ac:cxnSpMk id="148" creationId="{852D0DF5-3BE4-5EF2-BFAA-4DCB1B9D352E}"/>
          </ac:cxnSpMkLst>
        </pc:cxnChg>
        <pc:cxnChg chg="mod">
          <ac:chgData name="MOREL GREGORY" userId="a0ed56bf-0e03-4e3e-aa4d-86413f662ed9" providerId="ADAL" clId="{06359847-A073-42CC-9EDB-9E263CFF8202}" dt="2025-12-04T15:40:13.042" v="476" actId="1037"/>
          <ac:cxnSpMkLst>
            <pc:docMk/>
            <pc:sldMk cId="2095081115" sldId="302"/>
            <ac:cxnSpMk id="153" creationId="{5693BB92-A890-D18B-2832-6446BD66D3CA}"/>
          </ac:cxnSpMkLst>
        </pc:cxnChg>
        <pc:cxnChg chg="del mod">
          <ac:chgData name="MOREL GREGORY" userId="a0ed56bf-0e03-4e3e-aa4d-86413f662ed9" providerId="ADAL" clId="{06359847-A073-42CC-9EDB-9E263CFF8202}" dt="2025-12-04T11:10:41.274" v="11" actId="478"/>
          <ac:cxnSpMkLst>
            <pc:docMk/>
            <pc:sldMk cId="2095081115" sldId="302"/>
            <ac:cxnSpMk id="156" creationId="{B8114913-6E24-2A0D-5FC0-3EB6143211E6}"/>
          </ac:cxnSpMkLst>
        </pc:cxnChg>
        <pc:cxnChg chg="mod">
          <ac:chgData name="MOREL GREGORY" userId="a0ed56bf-0e03-4e3e-aa4d-86413f662ed9" providerId="ADAL" clId="{06359847-A073-42CC-9EDB-9E263CFF8202}" dt="2025-12-04T15:11:35.822" v="373" actId="1037"/>
          <ac:cxnSpMkLst>
            <pc:docMk/>
            <pc:sldMk cId="2095081115" sldId="302"/>
            <ac:cxnSpMk id="160" creationId="{84320677-D66C-96E7-FD2E-D31D011782E4}"/>
          </ac:cxnSpMkLst>
        </pc:cxnChg>
        <pc:cxnChg chg="mod">
          <ac:chgData name="MOREL GREGORY" userId="a0ed56bf-0e03-4e3e-aa4d-86413f662ed9" providerId="ADAL" clId="{06359847-A073-42CC-9EDB-9E263CFF8202}" dt="2025-12-04T15:11:25.297" v="370" actId="14100"/>
          <ac:cxnSpMkLst>
            <pc:docMk/>
            <pc:sldMk cId="2095081115" sldId="302"/>
            <ac:cxnSpMk id="164" creationId="{69A97045-C0FD-A11E-01F0-E90EAC41CD8D}"/>
          </ac:cxnSpMkLst>
        </pc:cxnChg>
        <pc:cxnChg chg="del mod">
          <ac:chgData name="MOREL GREGORY" userId="a0ed56bf-0e03-4e3e-aa4d-86413f662ed9" providerId="ADAL" clId="{06359847-A073-42CC-9EDB-9E263CFF8202}" dt="2025-12-04T11:10:20.500" v="7" actId="478"/>
          <ac:cxnSpMkLst>
            <pc:docMk/>
            <pc:sldMk cId="2095081115" sldId="302"/>
            <ac:cxnSpMk id="167" creationId="{8466ABA0-CE25-96F9-7052-B1A53B213732}"/>
          </ac:cxnSpMkLst>
        </pc:cxnChg>
        <pc:cxnChg chg="mod">
          <ac:chgData name="MOREL GREGORY" userId="a0ed56bf-0e03-4e3e-aa4d-86413f662ed9" providerId="ADAL" clId="{06359847-A073-42CC-9EDB-9E263CFF8202}" dt="2025-12-04T15:11:06.869" v="368" actId="1035"/>
          <ac:cxnSpMkLst>
            <pc:docMk/>
            <pc:sldMk cId="2095081115" sldId="302"/>
            <ac:cxnSpMk id="170" creationId="{FBBF6B96-059E-344B-E0D3-08101CDF516D}"/>
          </ac:cxnSpMkLst>
        </pc:cxnChg>
        <pc:cxnChg chg="del">
          <ac:chgData name="MOREL GREGORY" userId="a0ed56bf-0e03-4e3e-aa4d-86413f662ed9" providerId="ADAL" clId="{06359847-A073-42CC-9EDB-9E263CFF8202}" dt="2025-12-04T11:10:13.814" v="5" actId="478"/>
          <ac:cxnSpMkLst>
            <pc:docMk/>
            <pc:sldMk cId="2095081115" sldId="302"/>
            <ac:cxnSpMk id="173" creationId="{2BDACACC-98B4-44E4-D856-45969E009DEB}"/>
          </ac:cxnSpMkLst>
        </pc:cxnChg>
        <pc:cxnChg chg="mod">
          <ac:chgData name="MOREL GREGORY" userId="a0ed56bf-0e03-4e3e-aa4d-86413f662ed9" providerId="ADAL" clId="{06359847-A073-42CC-9EDB-9E263CFF8202}" dt="2025-12-04T15:00:56.356" v="268" actId="14100"/>
          <ac:cxnSpMkLst>
            <pc:docMk/>
            <pc:sldMk cId="2095081115" sldId="302"/>
            <ac:cxnSpMk id="178" creationId="{FE13837B-E520-C237-5FB7-40DF2929280D}"/>
          </ac:cxnSpMkLst>
        </pc:cxnChg>
        <pc:cxnChg chg="del">
          <ac:chgData name="MOREL GREGORY" userId="a0ed56bf-0e03-4e3e-aa4d-86413f662ed9" providerId="ADAL" clId="{06359847-A073-42CC-9EDB-9E263CFF8202}" dt="2025-12-04T11:10:31.061" v="9" actId="478"/>
          <ac:cxnSpMkLst>
            <pc:docMk/>
            <pc:sldMk cId="2095081115" sldId="302"/>
            <ac:cxnSpMk id="181" creationId="{1B538BDD-ECB8-A3A1-4BEF-F5D9A2BD3F93}"/>
          </ac:cxnSpMkLst>
        </pc:cxnChg>
        <pc:cxnChg chg="mod">
          <ac:chgData name="MOREL GREGORY" userId="a0ed56bf-0e03-4e3e-aa4d-86413f662ed9" providerId="ADAL" clId="{06359847-A073-42CC-9EDB-9E263CFF8202}" dt="2025-12-04T15:06:48.374" v="343" actId="1035"/>
          <ac:cxnSpMkLst>
            <pc:docMk/>
            <pc:sldMk cId="2095081115" sldId="302"/>
            <ac:cxnSpMk id="208" creationId="{1744EB78-9771-1056-A179-17BD37380D5C}"/>
          </ac:cxnSpMkLst>
        </pc:cxnChg>
        <pc:cxnChg chg="del mod">
          <ac:chgData name="MOREL GREGORY" userId="a0ed56bf-0e03-4e3e-aa4d-86413f662ed9" providerId="ADAL" clId="{06359847-A073-42CC-9EDB-9E263CFF8202}" dt="2025-12-04T15:35:09.801" v="454" actId="478"/>
          <ac:cxnSpMkLst>
            <pc:docMk/>
            <pc:sldMk cId="2095081115" sldId="302"/>
            <ac:cxnSpMk id="210" creationId="{F42461A3-F1E1-0D3F-49FE-2F7A7E2119F2}"/>
          </ac:cxnSpMkLst>
        </pc:cxnChg>
        <pc:cxnChg chg="mod">
          <ac:chgData name="MOREL GREGORY" userId="a0ed56bf-0e03-4e3e-aa4d-86413f662ed9" providerId="ADAL" clId="{06359847-A073-42CC-9EDB-9E263CFF8202}" dt="2025-12-04T15:41:52.657" v="513" actId="1037"/>
          <ac:cxnSpMkLst>
            <pc:docMk/>
            <pc:sldMk cId="2095081115" sldId="302"/>
            <ac:cxnSpMk id="217" creationId="{2F64BB13-54A2-648E-3BC6-41102731EA6B}"/>
          </ac:cxnSpMkLst>
        </pc:cxnChg>
        <pc:cxnChg chg="mod">
          <ac:chgData name="MOREL GREGORY" userId="a0ed56bf-0e03-4e3e-aa4d-86413f662ed9" providerId="ADAL" clId="{06359847-A073-42CC-9EDB-9E263CFF8202}" dt="2025-12-04T14:59:32.978" v="255" actId="14100"/>
          <ac:cxnSpMkLst>
            <pc:docMk/>
            <pc:sldMk cId="2095081115" sldId="302"/>
            <ac:cxnSpMk id="220" creationId="{830A461C-DADF-1A4E-46DA-9B3FCA0E122F}"/>
          </ac:cxnSpMkLst>
        </pc:cxnChg>
        <pc:cxnChg chg="del mod">
          <ac:chgData name="MOREL GREGORY" userId="a0ed56bf-0e03-4e3e-aa4d-86413f662ed9" providerId="ADAL" clId="{06359847-A073-42CC-9EDB-9E263CFF8202}" dt="2025-12-04T11:10:52.597" v="13" actId="478"/>
          <ac:cxnSpMkLst>
            <pc:docMk/>
            <pc:sldMk cId="2095081115" sldId="302"/>
            <ac:cxnSpMk id="223" creationId="{3DDFC671-2243-177A-08EF-6F7B0C36268D}"/>
          </ac:cxnSpMkLst>
        </pc:cxnChg>
        <pc:cxnChg chg="mod">
          <ac:chgData name="MOREL GREGORY" userId="a0ed56bf-0e03-4e3e-aa4d-86413f662ed9" providerId="ADAL" clId="{06359847-A073-42CC-9EDB-9E263CFF8202}" dt="2025-12-04T15:41:44.821" v="505" actId="1036"/>
          <ac:cxnSpMkLst>
            <pc:docMk/>
            <pc:sldMk cId="2095081115" sldId="302"/>
            <ac:cxnSpMk id="229" creationId="{B8FC0C7F-D38C-F302-5CBD-0EDB8AFE294B}"/>
          </ac:cxnSpMkLst>
        </pc:cxnChg>
        <pc:cxnChg chg="mod">
          <ac:chgData name="MOREL GREGORY" userId="a0ed56bf-0e03-4e3e-aa4d-86413f662ed9" providerId="ADAL" clId="{06359847-A073-42CC-9EDB-9E263CFF8202}" dt="2025-12-04T15:41:47.013" v="507" actId="1036"/>
          <ac:cxnSpMkLst>
            <pc:docMk/>
            <pc:sldMk cId="2095081115" sldId="302"/>
            <ac:cxnSpMk id="238" creationId="{2EFA1CC7-C6F5-00C9-5064-8FF9BBC76C2A}"/>
          </ac:cxnSpMkLst>
        </pc:cxnChg>
      </pc:sldChg>
      <pc:sldChg chg="modSp mod">
        <pc:chgData name="MOREL GREGORY" userId="a0ed56bf-0e03-4e3e-aa4d-86413f662ed9" providerId="ADAL" clId="{06359847-A073-42CC-9EDB-9E263CFF8202}" dt="2025-12-04T15:46:11.092" v="665" actId="1035"/>
        <pc:sldMkLst>
          <pc:docMk/>
          <pc:sldMk cId="1338972251" sldId="305"/>
        </pc:sldMkLst>
        <pc:cxnChg chg="mod">
          <ac:chgData name="MOREL GREGORY" userId="a0ed56bf-0e03-4e3e-aa4d-86413f662ed9" providerId="ADAL" clId="{06359847-A073-42CC-9EDB-9E263CFF8202}" dt="2025-12-04T15:46:11.092" v="665" actId="1035"/>
          <ac:cxnSpMkLst>
            <pc:docMk/>
            <pc:sldMk cId="1338972251" sldId="305"/>
            <ac:cxnSpMk id="47" creationId="{E4BD1B61-12CD-E4C2-9F30-5BF6E58895EE}"/>
          </ac:cxnSpMkLst>
        </pc:cxnChg>
      </pc:sldChg>
      <pc:sldChg chg="modSp add mod">
        <pc:chgData name="MOREL GREGORY" userId="a0ed56bf-0e03-4e3e-aa4d-86413f662ed9" providerId="ADAL" clId="{06359847-A073-42CC-9EDB-9E263CFF8202}" dt="2025-12-04T15:50:56.928" v="711" actId="20577"/>
        <pc:sldMkLst>
          <pc:docMk/>
          <pc:sldMk cId="3481548324" sldId="306"/>
        </pc:sldMkLst>
        <pc:spChg chg="mod">
          <ac:chgData name="MOREL GREGORY" userId="a0ed56bf-0e03-4e3e-aa4d-86413f662ed9" providerId="ADAL" clId="{06359847-A073-42CC-9EDB-9E263CFF8202}" dt="2025-12-04T11:25:44.968" v="215" actId="1036"/>
          <ac:spMkLst>
            <pc:docMk/>
            <pc:sldMk cId="3481548324" sldId="306"/>
            <ac:spMk id="13" creationId="{88B085E1-78A6-F400-7E0E-D4DB8419EC3D}"/>
          </ac:spMkLst>
        </pc:spChg>
        <pc:graphicFrameChg chg="mod modGraphic">
          <ac:chgData name="MOREL GREGORY" userId="a0ed56bf-0e03-4e3e-aa4d-86413f662ed9" providerId="ADAL" clId="{06359847-A073-42CC-9EDB-9E263CFF8202}" dt="2025-12-04T15:50:56.928" v="711" actId="20577"/>
          <ac:graphicFrameMkLst>
            <pc:docMk/>
            <pc:sldMk cId="3481548324" sldId="306"/>
            <ac:graphicFrameMk id="17" creationId="{55037265-5073-E8D8-9367-70AA270A973E}"/>
          </ac:graphicFrameMkLst>
        </pc:graphicFrameChg>
        <pc:picChg chg="mod">
          <ac:chgData name="MOREL GREGORY" userId="a0ed56bf-0e03-4e3e-aa4d-86413f662ed9" providerId="ADAL" clId="{06359847-A073-42CC-9EDB-9E263CFF8202}" dt="2025-12-04T11:23:54.395" v="186" actId="1036"/>
          <ac:picMkLst>
            <pc:docMk/>
            <pc:sldMk cId="3481548324" sldId="306"/>
            <ac:picMk id="6" creationId="{2449897E-E759-3756-3F62-A443AF6F5B18}"/>
          </ac:picMkLst>
        </pc:picChg>
        <pc:picChg chg="mod">
          <ac:chgData name="MOREL GREGORY" userId="a0ed56bf-0e03-4e3e-aa4d-86413f662ed9" providerId="ADAL" clId="{06359847-A073-42CC-9EDB-9E263CFF8202}" dt="2025-12-04T11:23:01.008" v="152" actId="1035"/>
          <ac:picMkLst>
            <pc:docMk/>
            <pc:sldMk cId="3481548324" sldId="306"/>
            <ac:picMk id="16" creationId="{1174040B-2673-07E7-DF56-CA7F743F8EEE}"/>
          </ac:picMkLst>
        </pc:picChg>
      </pc:sldChg>
      <pc:sldChg chg="add del">
        <pc:chgData name="MOREL GREGORY" userId="a0ed56bf-0e03-4e3e-aa4d-86413f662ed9" providerId="ADAL" clId="{06359847-A073-42CC-9EDB-9E263CFF8202}" dt="2025-12-04T11:26:09.457" v="219" actId="47"/>
        <pc:sldMkLst>
          <pc:docMk/>
          <pc:sldMk cId="3212543217" sldId="307"/>
        </pc:sldMkLst>
      </pc:sldChg>
      <pc:sldChg chg="modSp add del mod">
        <pc:chgData name="MOREL GREGORY" userId="a0ed56bf-0e03-4e3e-aa4d-86413f662ed9" providerId="ADAL" clId="{06359847-A073-42CC-9EDB-9E263CFF8202}" dt="2025-12-04T15:49:08.316" v="689" actId="47"/>
        <pc:sldMkLst>
          <pc:docMk/>
          <pc:sldMk cId="4203484806" sldId="307"/>
        </pc:sldMkLst>
        <pc:spChg chg="mod ord">
          <ac:chgData name="MOREL GREGORY" userId="a0ed56bf-0e03-4e3e-aa4d-86413f662ed9" providerId="ADAL" clId="{06359847-A073-42CC-9EDB-9E263CFF8202}" dt="2025-12-04T15:48:48.243" v="688" actId="207"/>
          <ac:spMkLst>
            <pc:docMk/>
            <pc:sldMk cId="4203484806" sldId="307"/>
            <ac:spMk id="246" creationId="{39269C53-0603-3EC8-BD1C-8648F1C07CAE}"/>
          </ac:spMkLst>
        </pc:spChg>
        <pc:spChg chg="mod ord">
          <ac:chgData name="MOREL GREGORY" userId="a0ed56bf-0e03-4e3e-aa4d-86413f662ed9" providerId="ADAL" clId="{06359847-A073-42CC-9EDB-9E263CFF8202}" dt="2025-12-04T15:48:06.761" v="677" actId="207"/>
          <ac:spMkLst>
            <pc:docMk/>
            <pc:sldMk cId="4203484806" sldId="307"/>
            <ac:spMk id="250" creationId="{58F153A4-0308-A0EE-9A2A-8F9BC8BF8632}"/>
          </ac:spMkLst>
        </pc:spChg>
      </pc:sldChg>
      <pc:sldChg chg="addSp delSp modSp add del mod">
        <pc:chgData name="MOREL GREGORY" userId="a0ed56bf-0e03-4e3e-aa4d-86413f662ed9" providerId="ADAL" clId="{06359847-A073-42CC-9EDB-9E263CFF8202}" dt="2025-12-04T15:18:07.515" v="419" actId="47"/>
        <pc:sldMkLst>
          <pc:docMk/>
          <pc:sldMk cId="948294557" sldId="308"/>
        </pc:sldMkLst>
        <pc:spChg chg="mod">
          <ac:chgData name="MOREL GREGORY" userId="a0ed56bf-0e03-4e3e-aa4d-86413f662ed9" providerId="ADAL" clId="{06359847-A073-42CC-9EDB-9E263CFF8202}" dt="2025-12-04T15:14:21.064" v="383" actId="1076"/>
          <ac:spMkLst>
            <pc:docMk/>
            <pc:sldMk cId="948294557" sldId="308"/>
            <ac:spMk id="13" creationId="{DAF2A897-96D4-65C7-5368-85571B7A2269}"/>
          </ac:spMkLst>
        </pc:spChg>
        <pc:graphicFrameChg chg="mod">
          <ac:chgData name="MOREL GREGORY" userId="a0ed56bf-0e03-4e3e-aa4d-86413f662ed9" providerId="ADAL" clId="{06359847-A073-42CC-9EDB-9E263CFF8202}" dt="2025-12-04T15:14:12.168" v="380"/>
          <ac:graphicFrameMkLst>
            <pc:docMk/>
            <pc:sldMk cId="948294557" sldId="308"/>
            <ac:graphicFrameMk id="17" creationId="{7500A10A-85B9-CCC0-62EF-879558314156}"/>
          </ac:graphicFrameMkLst>
        </pc:graphicFrameChg>
        <pc:picChg chg="del">
          <ac:chgData name="MOREL GREGORY" userId="a0ed56bf-0e03-4e3e-aa4d-86413f662ed9" providerId="ADAL" clId="{06359847-A073-42CC-9EDB-9E263CFF8202}" dt="2025-12-04T11:26:13.445" v="220" actId="478"/>
          <ac:picMkLst>
            <pc:docMk/>
            <pc:sldMk cId="948294557" sldId="308"/>
            <ac:picMk id="16" creationId="{6056CE12-9A41-3DAF-10A4-B0F6EDB16E43}"/>
          </ac:picMkLst>
        </pc:picChg>
        <pc:picChg chg="add del mod">
          <ac:chgData name="MOREL GREGORY" userId="a0ed56bf-0e03-4e3e-aa4d-86413f662ed9" providerId="ADAL" clId="{06359847-A073-42CC-9EDB-9E263CFF8202}" dt="2025-12-04T15:17:14.758" v="418" actId="478"/>
          <ac:picMkLst>
            <pc:docMk/>
            <pc:sldMk cId="948294557" sldId="308"/>
            <ac:picMk id="1026" creationId="{9096D8D6-D615-7A73-88B0-D7AE850C1008}"/>
          </ac:picMkLst>
        </pc:picChg>
      </pc:sldChg>
    </pc:docChg>
  </pc:docChgLst>
  <pc:docChgLst>
    <pc:chgData name="MOREL GREGORY" userId="a0ed56bf-0e03-4e3e-aa4d-86413f662ed9" providerId="ADAL" clId="{D8FB2C9A-6D66-4FED-BA02-08B4AC8CCE19}"/>
    <pc:docChg chg="undo custSel addSld delSld modSld sldOrd">
      <pc:chgData name="MOREL GREGORY" userId="a0ed56bf-0e03-4e3e-aa4d-86413f662ed9" providerId="ADAL" clId="{D8FB2C9A-6D66-4FED-BA02-08B4AC8CCE19}" dt="2022-11-18T10:09:20.756" v="4574" actId="47"/>
      <pc:docMkLst>
        <pc:docMk/>
      </pc:docMkLst>
      <pc:sldChg chg="modSp mod">
        <pc:chgData name="MOREL GREGORY" userId="a0ed56bf-0e03-4e3e-aa4d-86413f662ed9" providerId="ADAL" clId="{D8FB2C9A-6D66-4FED-BA02-08B4AC8CCE19}" dt="2022-11-17T17:25:59.431" v="1215" actId="20577"/>
        <pc:sldMkLst>
          <pc:docMk/>
          <pc:sldMk cId="929134138" sldId="257"/>
        </pc:sldMkLst>
      </pc:sldChg>
      <pc:sldChg chg="del">
        <pc:chgData name="MOREL GREGORY" userId="a0ed56bf-0e03-4e3e-aa4d-86413f662ed9" providerId="ADAL" clId="{D8FB2C9A-6D66-4FED-BA02-08B4AC8CCE19}" dt="2022-11-17T15:01:01.083" v="136" actId="47"/>
        <pc:sldMkLst>
          <pc:docMk/>
          <pc:sldMk cId="3058862239" sldId="258"/>
        </pc:sldMkLst>
      </pc:sldChg>
      <pc:sldChg chg="addSp delSp modSp add mod ord">
        <pc:chgData name="MOREL GREGORY" userId="a0ed56bf-0e03-4e3e-aa4d-86413f662ed9" providerId="ADAL" clId="{D8FB2C9A-6D66-4FED-BA02-08B4AC8CCE19}" dt="2022-11-17T17:54:59.421" v="1746" actId="1037"/>
        <pc:sldMkLst>
          <pc:docMk/>
          <pc:sldMk cId="3135523823" sldId="259"/>
        </pc:sldMkLst>
      </pc:sldChg>
      <pc:sldChg chg="addSp delSp modSp add del mod ord">
        <pc:chgData name="MOREL GREGORY" userId="a0ed56bf-0e03-4e3e-aa4d-86413f662ed9" providerId="ADAL" clId="{D8FB2C9A-6D66-4FED-BA02-08B4AC8CCE19}" dt="2022-11-17T14:57:13.535" v="82" actId="47"/>
        <pc:sldMkLst>
          <pc:docMk/>
          <pc:sldMk cId="158122435" sldId="260"/>
        </pc:sldMkLst>
      </pc:sldChg>
      <pc:sldChg chg="addSp delSp modSp add mod">
        <pc:chgData name="MOREL GREGORY" userId="a0ed56bf-0e03-4e3e-aa4d-86413f662ed9" providerId="ADAL" clId="{D8FB2C9A-6D66-4FED-BA02-08B4AC8CCE19}" dt="2022-11-17T17:22:51.226" v="1202" actId="14100"/>
        <pc:sldMkLst>
          <pc:docMk/>
          <pc:sldMk cId="3667434111" sldId="261"/>
        </pc:sldMkLst>
      </pc:sldChg>
      <pc:sldChg chg="delSp modSp add mod ord">
        <pc:chgData name="MOREL GREGORY" userId="a0ed56bf-0e03-4e3e-aa4d-86413f662ed9" providerId="ADAL" clId="{D8FB2C9A-6D66-4FED-BA02-08B4AC8CCE19}" dt="2022-11-17T17:27:36.430" v="1220" actId="14100"/>
        <pc:sldMkLst>
          <pc:docMk/>
          <pc:sldMk cId="3520450389" sldId="262"/>
        </pc:sldMkLst>
      </pc:sldChg>
      <pc:sldChg chg="addSp delSp modSp add del mod">
        <pc:chgData name="MOREL GREGORY" userId="a0ed56bf-0e03-4e3e-aa4d-86413f662ed9" providerId="ADAL" clId="{D8FB2C9A-6D66-4FED-BA02-08B4AC8CCE19}" dt="2022-11-17T17:09:52.513" v="887" actId="47"/>
        <pc:sldMkLst>
          <pc:docMk/>
          <pc:sldMk cId="655091196" sldId="263"/>
        </pc:sldMkLst>
      </pc:sldChg>
      <pc:sldChg chg="addSp delSp modSp add del mod">
        <pc:chgData name="MOREL GREGORY" userId="a0ed56bf-0e03-4e3e-aa4d-86413f662ed9" providerId="ADAL" clId="{D8FB2C9A-6D66-4FED-BA02-08B4AC8CCE19}" dt="2022-11-17T16:30:34.525" v="436" actId="47"/>
        <pc:sldMkLst>
          <pc:docMk/>
          <pc:sldMk cId="1020246487" sldId="263"/>
        </pc:sldMkLst>
      </pc:sldChg>
      <pc:sldChg chg="addSp delSp modSp add del mod">
        <pc:chgData name="MOREL GREGORY" userId="a0ed56bf-0e03-4e3e-aa4d-86413f662ed9" providerId="ADAL" clId="{D8FB2C9A-6D66-4FED-BA02-08B4AC8CCE19}" dt="2022-11-17T16:30:38.503" v="437" actId="47"/>
        <pc:sldMkLst>
          <pc:docMk/>
          <pc:sldMk cId="984426098" sldId="264"/>
        </pc:sldMkLst>
      </pc:sldChg>
      <pc:sldChg chg="addSp delSp modSp add mod">
        <pc:chgData name="MOREL GREGORY" userId="a0ed56bf-0e03-4e3e-aa4d-86413f662ed9" providerId="ADAL" clId="{D8FB2C9A-6D66-4FED-BA02-08B4AC8CCE19}" dt="2022-11-17T17:56:10.553" v="1776" actId="1038"/>
        <pc:sldMkLst>
          <pc:docMk/>
          <pc:sldMk cId="2107896381" sldId="264"/>
        </pc:sldMkLst>
      </pc:sldChg>
      <pc:sldChg chg="del">
        <pc:chgData name="MOREL GREGORY" userId="a0ed56bf-0e03-4e3e-aa4d-86413f662ed9" providerId="ADAL" clId="{D8FB2C9A-6D66-4FED-BA02-08B4AC8CCE19}" dt="2022-11-17T15:02:01.857" v="181"/>
        <pc:sldMkLst>
          <pc:docMk/>
          <pc:sldMk cId="2233655603" sldId="264"/>
        </pc:sldMkLst>
      </pc:sldChg>
      <pc:sldChg chg="addSp delSp modSp add del mod">
        <pc:chgData name="MOREL GREGORY" userId="a0ed56bf-0e03-4e3e-aa4d-86413f662ed9" providerId="ADAL" clId="{D8FB2C9A-6D66-4FED-BA02-08B4AC8CCE19}" dt="2022-11-17T17:16:28.238" v="981" actId="47"/>
        <pc:sldMkLst>
          <pc:docMk/>
          <pc:sldMk cId="990642364" sldId="265"/>
        </pc:sldMkLst>
      </pc:sldChg>
      <pc:sldChg chg="addSp delSp modSp add del mod ord">
        <pc:chgData name="MOREL GREGORY" userId="a0ed56bf-0e03-4e3e-aa4d-86413f662ed9" providerId="ADAL" clId="{D8FB2C9A-6D66-4FED-BA02-08B4AC8CCE19}" dt="2022-11-18T09:44:49.429" v="4098" actId="47"/>
        <pc:sldMkLst>
          <pc:docMk/>
          <pc:sldMk cId="1088335756" sldId="265"/>
        </pc:sldMkLst>
      </pc:sldChg>
      <pc:sldChg chg="addSp delSp modSp add del mod">
        <pc:chgData name="MOREL GREGORY" userId="a0ed56bf-0e03-4e3e-aa4d-86413f662ed9" providerId="ADAL" clId="{D8FB2C9A-6D66-4FED-BA02-08B4AC8CCE19}" dt="2022-11-17T16:41:19.070" v="580" actId="47"/>
        <pc:sldMkLst>
          <pc:docMk/>
          <pc:sldMk cId="4182669499" sldId="265"/>
        </pc:sldMkLst>
      </pc:sldChg>
      <pc:sldChg chg="addSp delSp modSp add del mod ord">
        <pc:chgData name="MOREL GREGORY" userId="a0ed56bf-0e03-4e3e-aa4d-86413f662ed9" providerId="ADAL" clId="{D8FB2C9A-6D66-4FED-BA02-08B4AC8CCE19}" dt="2022-11-18T10:09:20.756" v="4574" actId="47"/>
        <pc:sldMkLst>
          <pc:docMk/>
          <pc:sldMk cId="2946297699" sldId="266"/>
        </pc:sldMkLst>
      </pc:sldChg>
      <pc:sldChg chg="addSp delSp modSp add del mod">
        <pc:chgData name="MOREL GREGORY" userId="a0ed56bf-0e03-4e3e-aa4d-86413f662ed9" providerId="ADAL" clId="{D8FB2C9A-6D66-4FED-BA02-08B4AC8CCE19}" dt="2022-11-17T17:02:41.360" v="829" actId="47"/>
        <pc:sldMkLst>
          <pc:docMk/>
          <pc:sldMk cId="3356501106" sldId="266"/>
        </pc:sldMkLst>
      </pc:sldChg>
      <pc:sldChg chg="modSp add mod ord">
        <pc:chgData name="MOREL GREGORY" userId="a0ed56bf-0e03-4e3e-aa4d-86413f662ed9" providerId="ADAL" clId="{D8FB2C9A-6D66-4FED-BA02-08B4AC8CCE19}" dt="2022-11-17T18:10:26.433" v="2037" actId="20577"/>
        <pc:sldMkLst>
          <pc:docMk/>
          <pc:sldMk cId="482409508" sldId="267"/>
        </pc:sldMkLst>
      </pc:sldChg>
      <pc:sldChg chg="addSp delSp modSp add mod ord">
        <pc:chgData name="MOREL GREGORY" userId="a0ed56bf-0e03-4e3e-aa4d-86413f662ed9" providerId="ADAL" clId="{D8FB2C9A-6D66-4FED-BA02-08B4AC8CCE19}" dt="2022-11-18T09:28:43.749" v="3674" actId="1036"/>
        <pc:sldMkLst>
          <pc:docMk/>
          <pc:sldMk cId="4016465241" sldId="268"/>
        </pc:sldMkLst>
      </pc:sldChg>
      <pc:sldChg chg="addSp delSp modSp add mod ord">
        <pc:chgData name="MOREL GREGORY" userId="a0ed56bf-0e03-4e3e-aa4d-86413f662ed9" providerId="ADAL" clId="{D8FB2C9A-6D66-4FED-BA02-08B4AC8CCE19}" dt="2022-11-18T10:09:10.754" v="4573" actId="1036"/>
        <pc:sldMkLst>
          <pc:docMk/>
          <pc:sldMk cId="4253028765" sldId="269"/>
        </pc:sldMkLst>
      </pc:sldChg>
    </pc:docChg>
  </pc:docChgLst>
  <pc:docChgLst>
    <pc:chgData name="MOREL GREGORY" userId="a0ed56bf-0e03-4e3e-aa4d-86413f662ed9" providerId="ADAL" clId="{27BB7DAE-55BE-4C45-BF77-08A7AED29EF8}"/>
    <pc:docChg chg="custSel delSld modSld sldOrd">
      <pc:chgData name="MOREL GREGORY" userId="a0ed56bf-0e03-4e3e-aa4d-86413f662ed9" providerId="ADAL" clId="{27BB7DAE-55BE-4C45-BF77-08A7AED29EF8}" dt="2023-03-10T13:53:53.824" v="159" actId="47"/>
      <pc:docMkLst>
        <pc:docMk/>
      </pc:docMkLst>
      <pc:sldChg chg="del">
        <pc:chgData name="MOREL GREGORY" userId="a0ed56bf-0e03-4e3e-aa4d-86413f662ed9" providerId="ADAL" clId="{27BB7DAE-55BE-4C45-BF77-08A7AED29EF8}" dt="2023-03-10T13:53:53.824" v="159" actId="47"/>
        <pc:sldMkLst>
          <pc:docMk/>
          <pc:sldMk cId="929134138" sldId="257"/>
        </pc:sldMkLst>
      </pc:sldChg>
      <pc:sldChg chg="modSp mod">
        <pc:chgData name="MOREL GREGORY" userId="a0ed56bf-0e03-4e3e-aa4d-86413f662ed9" providerId="ADAL" clId="{27BB7DAE-55BE-4C45-BF77-08A7AED29EF8}" dt="2023-03-10T13:53:49.370" v="158" actId="20577"/>
        <pc:sldMkLst>
          <pc:docMk/>
          <pc:sldMk cId="482409508" sldId="267"/>
        </pc:sldMkLst>
      </pc:sldChg>
      <pc:sldChg chg="modSp mod">
        <pc:chgData name="MOREL GREGORY" userId="a0ed56bf-0e03-4e3e-aa4d-86413f662ed9" providerId="ADAL" clId="{27BB7DAE-55BE-4C45-BF77-08A7AED29EF8}" dt="2023-03-10T13:52:39.030" v="105" actId="20577"/>
        <pc:sldMkLst>
          <pc:docMk/>
          <pc:sldMk cId="3490679047" sldId="271"/>
        </pc:sldMkLst>
      </pc:sldChg>
      <pc:sldChg chg="ord">
        <pc:chgData name="MOREL GREGORY" userId="a0ed56bf-0e03-4e3e-aa4d-86413f662ed9" providerId="ADAL" clId="{27BB7DAE-55BE-4C45-BF77-08A7AED29EF8}" dt="2023-03-10T13:51:53.872" v="32"/>
        <pc:sldMkLst>
          <pc:docMk/>
          <pc:sldMk cId="1989963208" sldId="295"/>
        </pc:sldMkLst>
      </pc:sldChg>
      <pc:sldChg chg="addSp modSp mod">
        <pc:chgData name="MOREL GREGORY" userId="a0ed56bf-0e03-4e3e-aa4d-86413f662ed9" providerId="ADAL" clId="{27BB7DAE-55BE-4C45-BF77-08A7AED29EF8}" dt="2023-03-10T13:50:14.799" v="21" actId="1076"/>
        <pc:sldMkLst>
          <pc:docMk/>
          <pc:sldMk cId="2259388870" sldId="296"/>
        </pc:sldMkLst>
      </pc:sldChg>
      <pc:sldChg chg="ord">
        <pc:chgData name="MOREL GREGORY" userId="a0ed56bf-0e03-4e3e-aa4d-86413f662ed9" providerId="ADAL" clId="{27BB7DAE-55BE-4C45-BF77-08A7AED29EF8}" dt="2023-03-10T13:50:54.978" v="27"/>
        <pc:sldMkLst>
          <pc:docMk/>
          <pc:sldMk cId="2088019203" sldId="299"/>
        </pc:sldMkLst>
      </pc:sldChg>
      <pc:sldChg chg="del">
        <pc:chgData name="MOREL GREGORY" userId="a0ed56bf-0e03-4e3e-aa4d-86413f662ed9" providerId="ADAL" clId="{27BB7DAE-55BE-4C45-BF77-08A7AED29EF8}" dt="2023-03-10T13:50:59.365" v="28" actId="47"/>
        <pc:sldMkLst>
          <pc:docMk/>
          <pc:sldMk cId="3979093826" sldId="301"/>
        </pc:sldMkLst>
      </pc:sldChg>
      <pc:sldChg chg="del">
        <pc:chgData name="MOREL GREGORY" userId="a0ed56bf-0e03-4e3e-aa4d-86413f662ed9" providerId="ADAL" clId="{27BB7DAE-55BE-4C45-BF77-08A7AED29EF8}" dt="2023-03-10T13:50:47.969" v="23" actId="47"/>
        <pc:sldMkLst>
          <pc:docMk/>
          <pc:sldMk cId="1620031570" sldId="303"/>
        </pc:sldMkLst>
      </pc:sldChg>
      <pc:sldChg chg="del">
        <pc:chgData name="MOREL GREGORY" userId="a0ed56bf-0e03-4e3e-aa4d-86413f662ed9" providerId="ADAL" clId="{27BB7DAE-55BE-4C45-BF77-08A7AED29EF8}" dt="2023-03-10T13:50:48.723" v="24" actId="47"/>
        <pc:sldMkLst>
          <pc:docMk/>
          <pc:sldMk cId="1492811463" sldId="304"/>
        </pc:sldMkLst>
      </pc:sldChg>
      <pc:sldChg chg="del">
        <pc:chgData name="MOREL GREGORY" userId="a0ed56bf-0e03-4e3e-aa4d-86413f662ed9" providerId="ADAL" clId="{27BB7DAE-55BE-4C45-BF77-08A7AED29EF8}" dt="2023-03-10T13:50:51.201" v="25" actId="47"/>
        <pc:sldMkLst>
          <pc:docMk/>
          <pc:sldMk cId="2818665798" sldId="305"/>
        </pc:sldMkLst>
      </pc:sldChg>
      <pc:sldChg chg="del">
        <pc:chgData name="MOREL GREGORY" userId="a0ed56bf-0e03-4e3e-aa4d-86413f662ed9" providerId="ADAL" clId="{27BB7DAE-55BE-4C45-BF77-08A7AED29EF8}" dt="2023-03-10T13:50:47.443" v="22" actId="47"/>
        <pc:sldMkLst>
          <pc:docMk/>
          <pc:sldMk cId="1511714629" sldId="306"/>
        </pc:sldMkLst>
      </pc:sldChg>
    </pc:docChg>
  </pc:docChgLst>
  <pc:docChgLst>
    <pc:chgData name="MOREL GREGORY" userId="a0ed56bf-0e03-4e3e-aa4d-86413f662ed9" providerId="ADAL" clId="{04F88A95-B2E3-4B94-9AFA-EBEFD0FB5438}"/>
    <pc:docChg chg="modSld">
      <pc:chgData name="MOREL GREGORY" userId="a0ed56bf-0e03-4e3e-aa4d-86413f662ed9" providerId="ADAL" clId="{04F88A95-B2E3-4B94-9AFA-EBEFD0FB5438}" dt="2023-12-04T09:55:15.718" v="1" actId="1076"/>
      <pc:docMkLst>
        <pc:docMk/>
      </pc:docMkLst>
      <pc:sldChg chg="addSp modSp mod">
        <pc:chgData name="MOREL GREGORY" userId="a0ed56bf-0e03-4e3e-aa4d-86413f662ed9" providerId="ADAL" clId="{04F88A95-B2E3-4B94-9AFA-EBEFD0FB5438}" dt="2023-12-04T09:55:15.718" v="1" actId="1076"/>
        <pc:sldMkLst>
          <pc:docMk/>
          <pc:sldMk cId="3240374051" sldId="292"/>
        </pc:sldMkLst>
      </pc:sldChg>
    </pc:docChg>
  </pc:docChgLst>
  <pc:docChgLst>
    <pc:chgData name="MOREL GREGORY" userId="a0ed56bf-0e03-4e3e-aa4d-86413f662ed9" providerId="ADAL" clId="{7F2D4D03-44CE-42B8-B4E1-E546B4A3E34B}"/>
    <pc:docChg chg="undo redo custSel addSld delSld modSld sldOrd">
      <pc:chgData name="MOREL GREGORY" userId="a0ed56bf-0e03-4e3e-aa4d-86413f662ed9" providerId="ADAL" clId="{7F2D4D03-44CE-42B8-B4E1-E546B4A3E34B}" dt="2024-12-06T08:37:58.554" v="3752" actId="478"/>
      <pc:docMkLst>
        <pc:docMk/>
      </pc:docMkLst>
      <pc:sldChg chg="del">
        <pc:chgData name="MOREL GREGORY" userId="a0ed56bf-0e03-4e3e-aa4d-86413f662ed9" providerId="ADAL" clId="{7F2D4D03-44CE-42B8-B4E1-E546B4A3E34B}" dt="2024-12-04T16:37:16.433" v="0" actId="47"/>
        <pc:sldMkLst>
          <pc:docMk/>
          <pc:sldMk cId="2075705966" sldId="262"/>
        </pc:sldMkLst>
      </pc:sldChg>
      <pc:sldChg chg="del">
        <pc:chgData name="MOREL GREGORY" userId="a0ed56bf-0e03-4e3e-aa4d-86413f662ed9" providerId="ADAL" clId="{7F2D4D03-44CE-42B8-B4E1-E546B4A3E34B}" dt="2024-12-04T16:37:17.770" v="1" actId="47"/>
        <pc:sldMkLst>
          <pc:docMk/>
          <pc:sldMk cId="2499904742" sldId="263"/>
        </pc:sldMkLst>
      </pc:sldChg>
      <pc:sldChg chg="addSp delSp modSp del mod">
        <pc:chgData name="MOREL GREGORY" userId="a0ed56bf-0e03-4e3e-aa4d-86413f662ed9" providerId="ADAL" clId="{7F2D4D03-44CE-42B8-B4E1-E546B4A3E34B}" dt="2024-12-04T19:41:50.560" v="1517" actId="47"/>
        <pc:sldMkLst>
          <pc:docMk/>
          <pc:sldMk cId="482409508" sldId="267"/>
        </pc:sldMkLst>
      </pc:sldChg>
      <pc:sldChg chg="del">
        <pc:chgData name="MOREL GREGORY" userId="a0ed56bf-0e03-4e3e-aa4d-86413f662ed9" providerId="ADAL" clId="{7F2D4D03-44CE-42B8-B4E1-E546B4A3E34B}" dt="2024-12-04T19:41:36.488" v="1513" actId="47"/>
        <pc:sldMkLst>
          <pc:docMk/>
          <pc:sldMk cId="3490679047" sldId="271"/>
        </pc:sldMkLst>
      </pc:sldChg>
      <pc:sldChg chg="modSp del mod">
        <pc:chgData name="MOREL GREGORY" userId="a0ed56bf-0e03-4e3e-aa4d-86413f662ed9" providerId="ADAL" clId="{7F2D4D03-44CE-42B8-B4E1-E546B4A3E34B}" dt="2024-12-04T18:32:42.621" v="534" actId="47"/>
        <pc:sldMkLst>
          <pc:docMk/>
          <pc:sldMk cId="1781931933" sldId="282"/>
        </pc:sldMkLst>
      </pc:sldChg>
      <pc:sldChg chg="del">
        <pc:chgData name="MOREL GREGORY" userId="a0ed56bf-0e03-4e3e-aa4d-86413f662ed9" providerId="ADAL" clId="{7F2D4D03-44CE-42B8-B4E1-E546B4A3E34B}" dt="2024-12-04T16:37:22.883" v="2" actId="47"/>
        <pc:sldMkLst>
          <pc:docMk/>
          <pc:sldMk cId="3994330582" sldId="291"/>
        </pc:sldMkLst>
      </pc:sldChg>
      <pc:sldChg chg="del">
        <pc:chgData name="MOREL GREGORY" userId="a0ed56bf-0e03-4e3e-aa4d-86413f662ed9" providerId="ADAL" clId="{7F2D4D03-44CE-42B8-B4E1-E546B4A3E34B}" dt="2024-12-04T16:37:23.638" v="3" actId="47"/>
        <pc:sldMkLst>
          <pc:docMk/>
          <pc:sldMk cId="3699602051" sldId="293"/>
        </pc:sldMkLst>
      </pc:sldChg>
      <pc:sldChg chg="del">
        <pc:chgData name="MOREL GREGORY" userId="a0ed56bf-0e03-4e3e-aa4d-86413f662ed9" providerId="ADAL" clId="{7F2D4D03-44CE-42B8-B4E1-E546B4A3E34B}" dt="2024-12-04T16:37:24.222" v="4" actId="47"/>
        <pc:sldMkLst>
          <pc:docMk/>
          <pc:sldMk cId="1781058202" sldId="294"/>
        </pc:sldMkLst>
      </pc:sldChg>
      <pc:sldChg chg="del">
        <pc:chgData name="MOREL GREGORY" userId="a0ed56bf-0e03-4e3e-aa4d-86413f662ed9" providerId="ADAL" clId="{7F2D4D03-44CE-42B8-B4E1-E546B4A3E34B}" dt="2024-12-04T19:41:46.817" v="1515" actId="47"/>
        <pc:sldMkLst>
          <pc:docMk/>
          <pc:sldMk cId="1989963208" sldId="295"/>
        </pc:sldMkLst>
      </pc:sldChg>
      <pc:sldChg chg="addSp delSp modSp add del mod">
        <pc:chgData name="MOREL GREGORY" userId="a0ed56bf-0e03-4e3e-aa4d-86413f662ed9" providerId="ADAL" clId="{7F2D4D03-44CE-42B8-B4E1-E546B4A3E34B}" dt="2024-12-04T19:41:48.665" v="1516" actId="47"/>
        <pc:sldMkLst>
          <pc:docMk/>
          <pc:sldMk cId="46669395" sldId="296"/>
        </pc:sldMkLst>
      </pc:sldChg>
      <pc:sldChg chg="modSp add del mod">
        <pc:chgData name="MOREL GREGORY" userId="a0ed56bf-0e03-4e3e-aa4d-86413f662ed9" providerId="ADAL" clId="{7F2D4D03-44CE-42B8-B4E1-E546B4A3E34B}" dt="2024-12-04T19:41:33.418" v="1512" actId="47"/>
        <pc:sldMkLst>
          <pc:docMk/>
          <pc:sldMk cId="95997072" sldId="297"/>
        </pc:sldMkLst>
      </pc:sldChg>
      <pc:sldChg chg="modSp add del mod">
        <pc:chgData name="MOREL GREGORY" userId="a0ed56bf-0e03-4e3e-aa4d-86413f662ed9" providerId="ADAL" clId="{7F2D4D03-44CE-42B8-B4E1-E546B4A3E34B}" dt="2024-12-04T18:30:21.462" v="507" actId="47"/>
        <pc:sldMkLst>
          <pc:docMk/>
          <pc:sldMk cId="794038778" sldId="298"/>
        </pc:sldMkLst>
      </pc:sldChg>
      <pc:sldChg chg="addSp delSp modSp add del mod">
        <pc:chgData name="MOREL GREGORY" userId="a0ed56bf-0e03-4e3e-aa4d-86413f662ed9" providerId="ADAL" clId="{7F2D4D03-44CE-42B8-B4E1-E546B4A3E34B}" dt="2024-12-04T19:41:52.814" v="1518" actId="47"/>
        <pc:sldMkLst>
          <pc:docMk/>
          <pc:sldMk cId="3630617928" sldId="298"/>
        </pc:sldMkLst>
      </pc:sldChg>
      <pc:sldChg chg="del">
        <pc:chgData name="MOREL GREGORY" userId="a0ed56bf-0e03-4e3e-aa4d-86413f662ed9" providerId="ADAL" clId="{7F2D4D03-44CE-42B8-B4E1-E546B4A3E34B}" dt="2024-12-04T16:37:24.649" v="5" actId="47"/>
        <pc:sldMkLst>
          <pc:docMk/>
          <pc:sldMk cId="3881231156" sldId="298"/>
        </pc:sldMkLst>
      </pc:sldChg>
      <pc:sldChg chg="del">
        <pc:chgData name="MOREL GREGORY" userId="a0ed56bf-0e03-4e3e-aa4d-86413f662ed9" providerId="ADAL" clId="{7F2D4D03-44CE-42B8-B4E1-E546B4A3E34B}" dt="2024-12-04T16:37:25.976" v="7" actId="47"/>
        <pc:sldMkLst>
          <pc:docMk/>
          <pc:sldMk cId="2088019203" sldId="299"/>
        </pc:sldMkLst>
      </pc:sldChg>
      <pc:sldChg chg="addSp delSp modSp add del mod setBg">
        <pc:chgData name="MOREL GREGORY" userId="a0ed56bf-0e03-4e3e-aa4d-86413f662ed9" providerId="ADAL" clId="{7F2D4D03-44CE-42B8-B4E1-E546B4A3E34B}" dt="2024-12-04T19:41:39.708" v="1514" actId="47"/>
        <pc:sldMkLst>
          <pc:docMk/>
          <pc:sldMk cId="3571366580" sldId="299"/>
        </pc:sldMkLst>
      </pc:sldChg>
      <pc:sldChg chg="del">
        <pc:chgData name="MOREL GREGORY" userId="a0ed56bf-0e03-4e3e-aa4d-86413f662ed9" providerId="ADAL" clId="{7F2D4D03-44CE-42B8-B4E1-E546B4A3E34B}" dt="2024-12-04T16:37:25.107" v="6" actId="47"/>
        <pc:sldMkLst>
          <pc:docMk/>
          <pc:sldMk cId="159356136" sldId="300"/>
        </pc:sldMkLst>
      </pc:sldChg>
      <pc:sldChg chg="delSp modSp add del mod">
        <pc:chgData name="MOREL GREGORY" userId="a0ed56bf-0e03-4e3e-aa4d-86413f662ed9" providerId="ADAL" clId="{7F2D4D03-44CE-42B8-B4E1-E546B4A3E34B}" dt="2024-12-04T19:41:28.810" v="1511" actId="47"/>
        <pc:sldMkLst>
          <pc:docMk/>
          <pc:sldMk cId="849799191" sldId="300"/>
        </pc:sldMkLst>
      </pc:sldChg>
      <pc:sldChg chg="modSp add mod">
        <pc:chgData name="MOREL GREGORY" userId="a0ed56bf-0e03-4e3e-aa4d-86413f662ed9" providerId="ADAL" clId="{7F2D4D03-44CE-42B8-B4E1-E546B4A3E34B}" dt="2024-12-04T19:53:26.008" v="1562"/>
        <pc:sldMkLst>
          <pc:docMk/>
          <pc:sldMk cId="1455794492" sldId="301"/>
        </pc:sldMkLst>
      </pc:sldChg>
      <pc:sldChg chg="modSp add del mod">
        <pc:chgData name="MOREL GREGORY" userId="a0ed56bf-0e03-4e3e-aa4d-86413f662ed9" providerId="ADAL" clId="{7F2D4D03-44CE-42B8-B4E1-E546B4A3E34B}" dt="2024-12-04T19:36:38.341" v="1399" actId="47"/>
        <pc:sldMkLst>
          <pc:docMk/>
          <pc:sldMk cId="1515108328" sldId="301"/>
        </pc:sldMkLst>
      </pc:sldChg>
      <pc:sldChg chg="addSp delSp modSp add mod">
        <pc:chgData name="MOREL GREGORY" userId="a0ed56bf-0e03-4e3e-aa4d-86413f662ed9" providerId="ADAL" clId="{7F2D4D03-44CE-42B8-B4E1-E546B4A3E34B}" dt="2024-12-06T08:37:30.301" v="3749" actId="14100"/>
        <pc:sldMkLst>
          <pc:docMk/>
          <pc:sldMk cId="2095081115" sldId="302"/>
        </pc:sldMkLst>
      </pc:sldChg>
      <pc:sldChg chg="addSp delSp modSp add del mod ord">
        <pc:chgData name="MOREL GREGORY" userId="a0ed56bf-0e03-4e3e-aa4d-86413f662ed9" providerId="ADAL" clId="{7F2D4D03-44CE-42B8-B4E1-E546B4A3E34B}" dt="2024-12-05T17:06:11.118" v="3389" actId="47"/>
        <pc:sldMkLst>
          <pc:docMk/>
          <pc:sldMk cId="279308255" sldId="303"/>
        </pc:sldMkLst>
      </pc:sldChg>
      <pc:sldChg chg="add del">
        <pc:chgData name="MOREL GREGORY" userId="a0ed56bf-0e03-4e3e-aa4d-86413f662ed9" providerId="ADAL" clId="{7F2D4D03-44CE-42B8-B4E1-E546B4A3E34B}" dt="2024-12-05T17:02:33.317" v="3376" actId="47"/>
        <pc:sldMkLst>
          <pc:docMk/>
          <pc:sldMk cId="1093266603" sldId="304"/>
        </pc:sldMkLst>
      </pc:sldChg>
      <pc:sldChg chg="addSp delSp modSp add mod">
        <pc:chgData name="MOREL GREGORY" userId="a0ed56bf-0e03-4e3e-aa4d-86413f662ed9" providerId="ADAL" clId="{7F2D4D03-44CE-42B8-B4E1-E546B4A3E34B}" dt="2024-12-06T08:37:58.554" v="3752" actId="478"/>
        <pc:sldMkLst>
          <pc:docMk/>
          <pc:sldMk cId="1338972251" sldId="305"/>
        </pc:sldMkLst>
      </pc:sldChg>
      <pc:sldChg chg="addSp delSp modSp add del mod">
        <pc:chgData name="MOREL GREGORY" userId="a0ed56bf-0e03-4e3e-aa4d-86413f662ed9" providerId="ADAL" clId="{7F2D4D03-44CE-42B8-B4E1-E546B4A3E34B}" dt="2024-12-05T17:28:36.394" v="3570" actId="47"/>
        <pc:sldMkLst>
          <pc:docMk/>
          <pc:sldMk cId="1417417065" sldId="306"/>
        </pc:sldMkLst>
      </pc:sldChg>
      <pc:sldChg chg="modSp add del mod">
        <pc:chgData name="MOREL GREGORY" userId="a0ed56bf-0e03-4e3e-aa4d-86413f662ed9" providerId="ADAL" clId="{7F2D4D03-44CE-42B8-B4E1-E546B4A3E34B}" dt="2024-12-05T17:06:04.025" v="3388" actId="47"/>
        <pc:sldMkLst>
          <pc:docMk/>
          <pc:sldMk cId="1523443656" sldId="306"/>
        </pc:sldMkLst>
      </pc:sldChg>
    </pc:docChg>
  </pc:docChgLst>
  <pc:docChgLst>
    <pc:chgData name="MOREL GREGORY" userId="a0ed56bf-0e03-4e3e-aa4d-86413f662ed9" providerId="ADAL" clId="{60E84C4B-ED86-4377-86D5-4AFB6BF5E334}"/>
    <pc:docChg chg="undo custSel addSld delSld modSld sldOrd">
      <pc:chgData name="MOREL GREGORY" userId="a0ed56bf-0e03-4e3e-aa4d-86413f662ed9" providerId="ADAL" clId="{60E84C4B-ED86-4377-86D5-4AFB6BF5E334}" dt="2023-01-10T09:04:26.812" v="4128" actId="20577"/>
      <pc:docMkLst>
        <pc:docMk/>
      </pc:docMkLst>
      <pc:sldChg chg="del">
        <pc:chgData name="MOREL GREGORY" userId="a0ed56bf-0e03-4e3e-aa4d-86413f662ed9" providerId="ADAL" clId="{60E84C4B-ED86-4377-86D5-4AFB6BF5E334}" dt="2022-12-05T14:59:38.666" v="1" actId="47"/>
        <pc:sldMkLst>
          <pc:docMk/>
          <pc:sldMk cId="3135523823" sldId="259"/>
        </pc:sldMkLst>
      </pc:sldChg>
      <pc:sldChg chg="del">
        <pc:chgData name="MOREL GREGORY" userId="a0ed56bf-0e03-4e3e-aa4d-86413f662ed9" providerId="ADAL" clId="{60E84C4B-ED86-4377-86D5-4AFB6BF5E334}" dt="2022-12-05T14:59:39.773" v="2" actId="47"/>
        <pc:sldMkLst>
          <pc:docMk/>
          <pc:sldMk cId="3667434111" sldId="261"/>
        </pc:sldMkLst>
      </pc:sldChg>
      <pc:sldChg chg="del">
        <pc:chgData name="MOREL GREGORY" userId="a0ed56bf-0e03-4e3e-aa4d-86413f662ed9" providerId="ADAL" clId="{60E84C4B-ED86-4377-86D5-4AFB6BF5E334}" dt="2022-12-05T14:59:33.924" v="0" actId="47"/>
        <pc:sldMkLst>
          <pc:docMk/>
          <pc:sldMk cId="3520450389" sldId="262"/>
        </pc:sldMkLst>
      </pc:sldChg>
      <pc:sldChg chg="del">
        <pc:chgData name="MOREL GREGORY" userId="a0ed56bf-0e03-4e3e-aa4d-86413f662ed9" providerId="ADAL" clId="{60E84C4B-ED86-4377-86D5-4AFB6BF5E334}" dt="2022-12-05T14:59:42.030" v="3" actId="47"/>
        <pc:sldMkLst>
          <pc:docMk/>
          <pc:sldMk cId="2107896381" sldId="264"/>
        </pc:sldMkLst>
      </pc:sldChg>
      <pc:sldChg chg="modSp mod">
        <pc:chgData name="MOREL GREGORY" userId="a0ed56bf-0e03-4e3e-aa4d-86413f662ed9" providerId="ADAL" clId="{60E84C4B-ED86-4377-86D5-4AFB6BF5E334}" dt="2022-12-07T16:45:32.235" v="3014" actId="1076"/>
        <pc:sldMkLst>
          <pc:docMk/>
          <pc:sldMk cId="4016465241" sldId="268"/>
        </pc:sldMkLst>
      </pc:sldChg>
      <pc:sldChg chg="modSp mod">
        <pc:chgData name="MOREL GREGORY" userId="a0ed56bf-0e03-4e3e-aa4d-86413f662ed9" providerId="ADAL" clId="{60E84C4B-ED86-4377-86D5-4AFB6BF5E334}" dt="2023-01-09T10:34:22.100" v="3985" actId="20577"/>
        <pc:sldMkLst>
          <pc:docMk/>
          <pc:sldMk cId="4253028765" sldId="269"/>
        </pc:sldMkLst>
      </pc:sldChg>
      <pc:sldChg chg="del">
        <pc:chgData name="MOREL GREGORY" userId="a0ed56bf-0e03-4e3e-aa4d-86413f662ed9" providerId="ADAL" clId="{60E84C4B-ED86-4377-86D5-4AFB6BF5E334}" dt="2022-12-05T14:59:42.143" v="4" actId="47"/>
        <pc:sldMkLst>
          <pc:docMk/>
          <pc:sldMk cId="3102064066" sldId="270"/>
        </pc:sldMkLst>
      </pc:sldChg>
      <pc:sldChg chg="modSp mod">
        <pc:chgData name="MOREL GREGORY" userId="a0ed56bf-0e03-4e3e-aa4d-86413f662ed9" providerId="ADAL" clId="{60E84C4B-ED86-4377-86D5-4AFB6BF5E334}" dt="2022-12-05T16:53:49.484" v="552" actId="1035"/>
        <pc:sldMkLst>
          <pc:docMk/>
          <pc:sldMk cId="3490679047" sldId="271"/>
        </pc:sldMkLst>
      </pc:sldChg>
      <pc:sldChg chg="addSp modSp mod">
        <pc:chgData name="MOREL GREGORY" userId="a0ed56bf-0e03-4e3e-aa4d-86413f662ed9" providerId="ADAL" clId="{60E84C4B-ED86-4377-86D5-4AFB6BF5E334}" dt="2023-01-09T09:31:57.622" v="3924" actId="20577"/>
        <pc:sldMkLst>
          <pc:docMk/>
          <pc:sldMk cId="3994330582" sldId="291"/>
        </pc:sldMkLst>
      </pc:sldChg>
      <pc:sldChg chg="addSp delSp modSp mod">
        <pc:chgData name="MOREL GREGORY" userId="a0ed56bf-0e03-4e3e-aa4d-86413f662ed9" providerId="ADAL" clId="{60E84C4B-ED86-4377-86D5-4AFB6BF5E334}" dt="2023-01-09T09:32:35.394" v="3935" actId="20577"/>
        <pc:sldMkLst>
          <pc:docMk/>
          <pc:sldMk cId="3240374051" sldId="292"/>
        </pc:sldMkLst>
      </pc:sldChg>
      <pc:sldChg chg="addSp modSp mod">
        <pc:chgData name="MOREL GREGORY" userId="a0ed56bf-0e03-4e3e-aa4d-86413f662ed9" providerId="ADAL" clId="{60E84C4B-ED86-4377-86D5-4AFB6BF5E334}" dt="2023-01-09T09:32:02.971" v="3926" actId="20577"/>
        <pc:sldMkLst>
          <pc:docMk/>
          <pc:sldMk cId="3699602051" sldId="293"/>
        </pc:sldMkLst>
      </pc:sldChg>
      <pc:sldChg chg="addSp delSp modSp mod modAnim">
        <pc:chgData name="MOREL GREGORY" userId="a0ed56bf-0e03-4e3e-aa4d-86413f662ed9" providerId="ADAL" clId="{60E84C4B-ED86-4377-86D5-4AFB6BF5E334}" dt="2023-01-09T09:32:17.086" v="3930" actId="20577"/>
        <pc:sldMkLst>
          <pc:docMk/>
          <pc:sldMk cId="1781058202" sldId="294"/>
        </pc:sldMkLst>
      </pc:sldChg>
      <pc:sldChg chg="modSp add mod ord">
        <pc:chgData name="MOREL GREGORY" userId="a0ed56bf-0e03-4e3e-aa4d-86413f662ed9" providerId="ADAL" clId="{60E84C4B-ED86-4377-86D5-4AFB6BF5E334}" dt="2022-12-07T08:44:07.277" v="2258" actId="404"/>
        <pc:sldMkLst>
          <pc:docMk/>
          <pc:sldMk cId="1989963208" sldId="295"/>
        </pc:sldMkLst>
      </pc:sldChg>
      <pc:sldChg chg="addSp delSp modSp add del mod delAnim">
        <pc:chgData name="MOREL GREGORY" userId="a0ed56bf-0e03-4e3e-aa4d-86413f662ed9" providerId="ADAL" clId="{60E84C4B-ED86-4377-86D5-4AFB6BF5E334}" dt="2023-01-09T09:32:40.108" v="3937" actId="20577"/>
        <pc:sldMkLst>
          <pc:docMk/>
          <pc:sldMk cId="2259388870" sldId="296"/>
        </pc:sldMkLst>
      </pc:sldChg>
      <pc:sldChg chg="delSp modSp add del mod">
        <pc:chgData name="MOREL GREGORY" userId="a0ed56bf-0e03-4e3e-aa4d-86413f662ed9" providerId="ADAL" clId="{60E84C4B-ED86-4377-86D5-4AFB6BF5E334}" dt="2022-12-07T10:20:54.178" v="3010" actId="47"/>
        <pc:sldMkLst>
          <pc:docMk/>
          <pc:sldMk cId="3026243677" sldId="297"/>
        </pc:sldMkLst>
      </pc:sldChg>
      <pc:sldChg chg="addSp delSp modSp mod">
        <pc:chgData name="MOREL GREGORY" userId="a0ed56bf-0e03-4e3e-aa4d-86413f662ed9" providerId="ADAL" clId="{60E84C4B-ED86-4377-86D5-4AFB6BF5E334}" dt="2023-01-09T09:32:30.104" v="3933" actId="20577"/>
        <pc:sldMkLst>
          <pc:docMk/>
          <pc:sldMk cId="3881231156" sldId="298"/>
        </pc:sldMkLst>
      </pc:sldChg>
      <pc:sldChg chg="modSp add mod">
        <pc:chgData name="MOREL GREGORY" userId="a0ed56bf-0e03-4e3e-aa4d-86413f662ed9" providerId="ADAL" clId="{60E84C4B-ED86-4377-86D5-4AFB6BF5E334}" dt="2022-12-09T07:48:41.338" v="3723" actId="6549"/>
        <pc:sldMkLst>
          <pc:docMk/>
          <pc:sldMk cId="2088019203" sldId="299"/>
        </pc:sldMkLst>
      </pc:sldChg>
      <pc:sldChg chg="addSp delSp modSp add mod">
        <pc:chgData name="MOREL GREGORY" userId="a0ed56bf-0e03-4e3e-aa4d-86413f662ed9" providerId="ADAL" clId="{60E84C4B-ED86-4377-86D5-4AFB6BF5E334}" dt="2022-12-09T08:01:23.072" v="3787" actId="1076"/>
        <pc:sldMkLst>
          <pc:docMk/>
          <pc:sldMk cId="671318142" sldId="300"/>
        </pc:sldMkLst>
      </pc:sldChg>
      <pc:sldChg chg="addSp delSp modSp add del mod modAnim">
        <pc:chgData name="MOREL GREGORY" userId="a0ed56bf-0e03-4e3e-aa4d-86413f662ed9" providerId="ADAL" clId="{60E84C4B-ED86-4377-86D5-4AFB6BF5E334}" dt="2023-01-10T08:58:34.281" v="3986" actId="47"/>
        <pc:sldMkLst>
          <pc:docMk/>
          <pc:sldMk cId="4035989431" sldId="302"/>
        </pc:sldMkLst>
      </pc:sldChg>
      <pc:sldChg chg="addSp delSp modSp mod">
        <pc:chgData name="MOREL GREGORY" userId="a0ed56bf-0e03-4e3e-aa4d-86413f662ed9" providerId="ADAL" clId="{60E84C4B-ED86-4377-86D5-4AFB6BF5E334}" dt="2023-01-09T10:24:05.259" v="3982" actId="1076"/>
        <pc:sldMkLst>
          <pc:docMk/>
          <pc:sldMk cId="1620031570" sldId="303"/>
        </pc:sldMkLst>
      </pc:sldChg>
      <pc:sldChg chg="modSp mod">
        <pc:chgData name="MOREL GREGORY" userId="a0ed56bf-0e03-4e3e-aa4d-86413f662ed9" providerId="ADAL" clId="{60E84C4B-ED86-4377-86D5-4AFB6BF5E334}" dt="2023-01-09T09:31:23.741" v="3920" actId="20577"/>
        <pc:sldMkLst>
          <pc:docMk/>
          <pc:sldMk cId="1492811463" sldId="304"/>
        </pc:sldMkLst>
      </pc:sldChg>
      <pc:sldChg chg="modSp mod">
        <pc:chgData name="MOREL GREGORY" userId="a0ed56bf-0e03-4e3e-aa4d-86413f662ed9" providerId="ADAL" clId="{60E84C4B-ED86-4377-86D5-4AFB6BF5E334}" dt="2023-01-09T09:31:29.444" v="3922" actId="20577"/>
        <pc:sldMkLst>
          <pc:docMk/>
          <pc:sldMk cId="2818665798" sldId="305"/>
        </pc:sldMkLst>
      </pc:sldChg>
      <pc:sldChg chg="modSp mod">
        <pc:chgData name="MOREL GREGORY" userId="a0ed56bf-0e03-4e3e-aa4d-86413f662ed9" providerId="ADAL" clId="{60E84C4B-ED86-4377-86D5-4AFB6BF5E334}" dt="2023-01-10T09:04:26.812" v="4128" actId="20577"/>
        <pc:sldMkLst>
          <pc:docMk/>
          <pc:sldMk cId="1511714629" sldId="306"/>
        </pc:sldMkLst>
      </pc:sldChg>
    </pc:docChg>
  </pc:docChgLst>
  <pc:docChgLst>
    <pc:chgData name="MOREL GREGORY" userId="a0ed56bf-0e03-4e3e-aa4d-86413f662ed9" providerId="ADAL" clId="{8C9B9016-EB2B-4645-8CE2-A75CC48A03A5}"/>
    <pc:docChg chg="undo custSel addSld delSld modSld sldOrd">
      <pc:chgData name="MOREL GREGORY" userId="a0ed56bf-0e03-4e3e-aa4d-86413f662ed9" providerId="ADAL" clId="{8C9B9016-EB2B-4645-8CE2-A75CC48A03A5}" dt="2022-12-05T14:15:50.690" v="3632" actId="20577"/>
      <pc:docMkLst>
        <pc:docMk/>
      </pc:docMkLst>
      <pc:sldChg chg="modSp mod">
        <pc:chgData name="MOREL GREGORY" userId="a0ed56bf-0e03-4e3e-aa4d-86413f662ed9" providerId="ADAL" clId="{8C9B9016-EB2B-4645-8CE2-A75CC48A03A5}" dt="2022-11-18T10:13:10.111" v="26" actId="20577"/>
        <pc:sldMkLst>
          <pc:docMk/>
          <pc:sldMk cId="929134138" sldId="257"/>
        </pc:sldMkLst>
      </pc:sldChg>
      <pc:sldChg chg="addSp delSp modSp mod modShow">
        <pc:chgData name="MOREL GREGORY" userId="a0ed56bf-0e03-4e3e-aa4d-86413f662ed9" providerId="ADAL" clId="{8C9B9016-EB2B-4645-8CE2-A75CC48A03A5}" dt="2022-12-05T12:32:21.677" v="1695" actId="729"/>
        <pc:sldMkLst>
          <pc:docMk/>
          <pc:sldMk cId="3135523823" sldId="259"/>
        </pc:sldMkLst>
      </pc:sldChg>
      <pc:sldChg chg="mod modShow">
        <pc:chgData name="MOREL GREGORY" userId="a0ed56bf-0e03-4e3e-aa4d-86413f662ed9" providerId="ADAL" clId="{8C9B9016-EB2B-4645-8CE2-A75CC48A03A5}" dt="2022-12-05T12:32:21.677" v="1695" actId="729"/>
        <pc:sldMkLst>
          <pc:docMk/>
          <pc:sldMk cId="3667434111" sldId="261"/>
        </pc:sldMkLst>
      </pc:sldChg>
      <pc:sldChg chg="addSp delSp modSp mod modShow">
        <pc:chgData name="MOREL GREGORY" userId="a0ed56bf-0e03-4e3e-aa4d-86413f662ed9" providerId="ADAL" clId="{8C9B9016-EB2B-4645-8CE2-A75CC48A03A5}" dt="2022-12-05T12:32:21.677" v="1695" actId="729"/>
        <pc:sldMkLst>
          <pc:docMk/>
          <pc:sldMk cId="3520450389" sldId="262"/>
        </pc:sldMkLst>
      </pc:sldChg>
      <pc:sldChg chg="modSp mod modShow">
        <pc:chgData name="MOREL GREGORY" userId="a0ed56bf-0e03-4e3e-aa4d-86413f662ed9" providerId="ADAL" clId="{8C9B9016-EB2B-4645-8CE2-A75CC48A03A5}" dt="2022-12-05T12:32:21.677" v="1695" actId="729"/>
        <pc:sldMkLst>
          <pc:docMk/>
          <pc:sldMk cId="2107896381" sldId="264"/>
        </pc:sldMkLst>
      </pc:sldChg>
      <pc:sldChg chg="ord">
        <pc:chgData name="MOREL GREGORY" userId="a0ed56bf-0e03-4e3e-aa4d-86413f662ed9" providerId="ADAL" clId="{8C9B9016-EB2B-4645-8CE2-A75CC48A03A5}" dt="2022-12-05T13:11:18.088" v="3356"/>
        <pc:sldMkLst>
          <pc:docMk/>
          <pc:sldMk cId="482409508" sldId="267"/>
        </pc:sldMkLst>
      </pc:sldChg>
      <pc:sldChg chg="addSp delSp modSp mod ord">
        <pc:chgData name="MOREL GREGORY" userId="a0ed56bf-0e03-4e3e-aa4d-86413f662ed9" providerId="ADAL" clId="{8C9B9016-EB2B-4645-8CE2-A75CC48A03A5}" dt="2022-12-05T13:11:18.088" v="3356"/>
        <pc:sldMkLst>
          <pc:docMk/>
          <pc:sldMk cId="4016465241" sldId="268"/>
        </pc:sldMkLst>
      </pc:sldChg>
      <pc:sldChg chg="addSp delSp modSp mod ord">
        <pc:chgData name="MOREL GREGORY" userId="a0ed56bf-0e03-4e3e-aa4d-86413f662ed9" providerId="ADAL" clId="{8C9B9016-EB2B-4645-8CE2-A75CC48A03A5}" dt="2022-12-05T13:11:18.088" v="3356"/>
        <pc:sldMkLst>
          <pc:docMk/>
          <pc:sldMk cId="4253028765" sldId="269"/>
        </pc:sldMkLst>
      </pc:sldChg>
      <pc:sldChg chg="addSp modSp add del mod">
        <pc:chgData name="MOREL GREGORY" userId="a0ed56bf-0e03-4e3e-aa4d-86413f662ed9" providerId="ADAL" clId="{8C9B9016-EB2B-4645-8CE2-A75CC48A03A5}" dt="2022-11-18T11:03:33.205" v="575" actId="47"/>
        <pc:sldMkLst>
          <pc:docMk/>
          <pc:sldMk cId="1767716448" sldId="270"/>
        </pc:sldMkLst>
      </pc:sldChg>
      <pc:sldChg chg="addSp delSp modSp add mod modShow">
        <pc:chgData name="MOREL GREGORY" userId="a0ed56bf-0e03-4e3e-aa4d-86413f662ed9" providerId="ADAL" clId="{8C9B9016-EB2B-4645-8CE2-A75CC48A03A5}" dt="2022-12-05T12:32:10.374" v="1694" actId="729"/>
        <pc:sldMkLst>
          <pc:docMk/>
          <pc:sldMk cId="3102064066" sldId="270"/>
        </pc:sldMkLst>
      </pc:sldChg>
      <pc:sldChg chg="delSp modSp add mod ord">
        <pc:chgData name="MOREL GREGORY" userId="a0ed56bf-0e03-4e3e-aa4d-86413f662ed9" providerId="ADAL" clId="{8C9B9016-EB2B-4645-8CE2-A75CC48A03A5}" dt="2022-12-05T14:15:50.690" v="3632" actId="20577"/>
        <pc:sldMkLst>
          <pc:docMk/>
          <pc:sldMk cId="3490679047" sldId="271"/>
        </pc:sldMkLst>
      </pc:sldChg>
      <pc:sldChg chg="delSp modSp del mod">
        <pc:chgData name="MOREL GREGORY" userId="a0ed56bf-0e03-4e3e-aa4d-86413f662ed9" providerId="ADAL" clId="{8C9B9016-EB2B-4645-8CE2-A75CC48A03A5}" dt="2022-12-05T12:32:35.488" v="1696" actId="47"/>
        <pc:sldMkLst>
          <pc:docMk/>
          <pc:sldMk cId="2985153600" sldId="290"/>
        </pc:sldMkLst>
      </pc:sldChg>
      <pc:sldChg chg="addSp delSp modSp add mod delAnim modAnim">
        <pc:chgData name="MOREL GREGORY" userId="a0ed56bf-0e03-4e3e-aa4d-86413f662ed9" providerId="ADAL" clId="{8C9B9016-EB2B-4645-8CE2-A75CC48A03A5}" dt="2022-12-05T13:12:12.463" v="3363" actId="478"/>
        <pc:sldMkLst>
          <pc:docMk/>
          <pc:sldMk cId="3994330582" sldId="291"/>
        </pc:sldMkLst>
      </pc:sldChg>
      <pc:sldChg chg="addSp delSp modSp add mod delAnim modAnim">
        <pc:chgData name="MOREL GREGORY" userId="a0ed56bf-0e03-4e3e-aa4d-86413f662ed9" providerId="ADAL" clId="{8C9B9016-EB2B-4645-8CE2-A75CC48A03A5}" dt="2022-12-05T12:59:23.017" v="2892" actId="14100"/>
        <pc:sldMkLst>
          <pc:docMk/>
          <pc:sldMk cId="3240374051" sldId="292"/>
        </pc:sldMkLst>
      </pc:sldChg>
      <pc:sldChg chg="addSp delSp modSp add mod modAnim">
        <pc:chgData name="MOREL GREGORY" userId="a0ed56bf-0e03-4e3e-aa4d-86413f662ed9" providerId="ADAL" clId="{8C9B9016-EB2B-4645-8CE2-A75CC48A03A5}" dt="2022-12-05T13:15:28.929" v="3572" actId="20577"/>
        <pc:sldMkLst>
          <pc:docMk/>
          <pc:sldMk cId="3699602051" sldId="293"/>
        </pc:sldMkLst>
      </pc:sldChg>
      <pc:sldChg chg="addSp delSp modSp add del mod ord">
        <pc:chgData name="MOREL GREGORY" userId="a0ed56bf-0e03-4e3e-aa4d-86413f662ed9" providerId="ADAL" clId="{8C9B9016-EB2B-4645-8CE2-A75CC48A03A5}" dt="2022-12-05T12:58:12.699" v="2887" actId="47"/>
        <pc:sldMkLst>
          <pc:docMk/>
          <pc:sldMk cId="1571324758" sldId="294"/>
        </pc:sldMkLst>
      </pc:sldChg>
      <pc:sldChg chg="add">
        <pc:chgData name="MOREL GREGORY" userId="a0ed56bf-0e03-4e3e-aa4d-86413f662ed9" providerId="ADAL" clId="{8C9B9016-EB2B-4645-8CE2-A75CC48A03A5}" dt="2022-12-05T12:59:46.392" v="2893" actId="2890"/>
        <pc:sldMkLst>
          <pc:docMk/>
          <pc:sldMk cId="1781058202" sldId="294"/>
        </pc:sldMkLst>
      </pc:sldChg>
    </pc:docChg>
  </pc:docChgLst>
  <pc:docChgLst>
    <pc:chgData name="MOREL GREGORY" userId="a0ed56bf-0e03-4e3e-aa4d-86413f662ed9" providerId="ADAL" clId="{38E5AD9C-80AE-46A9-BB18-10BA1CA12E85}"/>
    <pc:docChg chg="undo custSel addSld delSld modSld sldOrd">
      <pc:chgData name="MOREL GREGORY" userId="a0ed56bf-0e03-4e3e-aa4d-86413f662ed9" providerId="ADAL" clId="{38E5AD9C-80AE-46A9-BB18-10BA1CA12E85}" dt="2023-12-07T14:19:55.569" v="3491" actId="47"/>
      <pc:docMkLst>
        <pc:docMk/>
      </pc:docMkLst>
      <pc:sldChg chg="addSp modSp mod">
        <pc:chgData name="MOREL GREGORY" userId="a0ed56bf-0e03-4e3e-aa4d-86413f662ed9" providerId="ADAL" clId="{38E5AD9C-80AE-46A9-BB18-10BA1CA12E85}" dt="2023-12-05T10:09:23.963" v="827" actId="1037"/>
        <pc:sldMkLst>
          <pc:docMk/>
          <pc:sldMk cId="2075705966" sldId="262"/>
        </pc:sldMkLst>
      </pc:sldChg>
      <pc:sldChg chg="addSp modSp mod">
        <pc:chgData name="MOREL GREGORY" userId="a0ed56bf-0e03-4e3e-aa4d-86413f662ed9" providerId="ADAL" clId="{38E5AD9C-80AE-46A9-BB18-10BA1CA12E85}" dt="2023-12-05T09:38:04.524" v="50" actId="1038"/>
        <pc:sldMkLst>
          <pc:docMk/>
          <pc:sldMk cId="2499904742" sldId="263"/>
        </pc:sldMkLst>
      </pc:sldChg>
      <pc:sldChg chg="addSp delSp modSp mod">
        <pc:chgData name="MOREL GREGORY" userId="a0ed56bf-0e03-4e3e-aa4d-86413f662ed9" providerId="ADAL" clId="{38E5AD9C-80AE-46A9-BB18-10BA1CA12E85}" dt="2023-12-05T14:16:13.069" v="1947" actId="14100"/>
        <pc:sldMkLst>
          <pc:docMk/>
          <pc:sldMk cId="482409508" sldId="267"/>
        </pc:sldMkLst>
      </pc:sldChg>
      <pc:sldChg chg="del">
        <pc:chgData name="MOREL GREGORY" userId="a0ed56bf-0e03-4e3e-aa4d-86413f662ed9" providerId="ADAL" clId="{38E5AD9C-80AE-46A9-BB18-10BA1CA12E85}" dt="2023-12-05T09:31:08.817" v="13" actId="47"/>
        <pc:sldMkLst>
          <pc:docMk/>
          <pc:sldMk cId="4016465241" sldId="268"/>
        </pc:sldMkLst>
      </pc:sldChg>
      <pc:sldChg chg="del">
        <pc:chgData name="MOREL GREGORY" userId="a0ed56bf-0e03-4e3e-aa4d-86413f662ed9" providerId="ADAL" clId="{38E5AD9C-80AE-46A9-BB18-10BA1CA12E85}" dt="2023-12-05T09:31:11.113" v="14" actId="47"/>
        <pc:sldMkLst>
          <pc:docMk/>
          <pc:sldMk cId="4253028765" sldId="269"/>
        </pc:sldMkLst>
      </pc:sldChg>
      <pc:sldChg chg="addSp delSp modSp mod">
        <pc:chgData name="MOREL GREGORY" userId="a0ed56bf-0e03-4e3e-aa4d-86413f662ed9" providerId="ADAL" clId="{38E5AD9C-80AE-46A9-BB18-10BA1CA12E85}" dt="2023-12-05T10:10:04.662" v="922"/>
        <pc:sldMkLst>
          <pc:docMk/>
          <pc:sldMk cId="3490679047" sldId="271"/>
        </pc:sldMkLst>
      </pc:sldChg>
      <pc:sldChg chg="addSp modSp mod">
        <pc:chgData name="MOREL GREGORY" userId="a0ed56bf-0e03-4e3e-aa4d-86413f662ed9" providerId="ADAL" clId="{38E5AD9C-80AE-46A9-BB18-10BA1CA12E85}" dt="2023-12-05T15:11:19.549" v="2988" actId="14100"/>
        <pc:sldMkLst>
          <pc:docMk/>
          <pc:sldMk cId="3994330582" sldId="291"/>
        </pc:sldMkLst>
      </pc:sldChg>
      <pc:sldChg chg="modSp del mod">
        <pc:chgData name="MOREL GREGORY" userId="a0ed56bf-0e03-4e3e-aa4d-86413f662ed9" providerId="ADAL" clId="{38E5AD9C-80AE-46A9-BB18-10BA1CA12E85}" dt="2023-12-05T14:15:07.952" v="1945" actId="47"/>
        <pc:sldMkLst>
          <pc:docMk/>
          <pc:sldMk cId="3240374051" sldId="292"/>
        </pc:sldMkLst>
      </pc:sldChg>
      <pc:sldChg chg="addSp delSp modSp mod delAnim">
        <pc:chgData name="MOREL GREGORY" userId="a0ed56bf-0e03-4e3e-aa4d-86413f662ed9" providerId="ADAL" clId="{38E5AD9C-80AE-46A9-BB18-10BA1CA12E85}" dt="2023-12-05T15:08:19.879" v="2833" actId="1582"/>
        <pc:sldMkLst>
          <pc:docMk/>
          <pc:sldMk cId="3699602051" sldId="293"/>
        </pc:sldMkLst>
      </pc:sldChg>
      <pc:sldChg chg="addSp delSp modSp mod">
        <pc:chgData name="MOREL GREGORY" userId="a0ed56bf-0e03-4e3e-aa4d-86413f662ed9" providerId="ADAL" clId="{38E5AD9C-80AE-46A9-BB18-10BA1CA12E85}" dt="2023-12-07T14:05:07.369" v="3467" actId="1037"/>
        <pc:sldMkLst>
          <pc:docMk/>
          <pc:sldMk cId="1781058202" sldId="294"/>
        </pc:sldMkLst>
      </pc:sldChg>
      <pc:sldChg chg="modSp mod">
        <pc:chgData name="MOREL GREGORY" userId="a0ed56bf-0e03-4e3e-aa4d-86413f662ed9" providerId="ADAL" clId="{38E5AD9C-80AE-46A9-BB18-10BA1CA12E85}" dt="2023-12-07T14:02:13.273" v="3265" actId="20577"/>
        <pc:sldMkLst>
          <pc:docMk/>
          <pc:sldMk cId="1989963208" sldId="295"/>
        </pc:sldMkLst>
      </pc:sldChg>
      <pc:sldChg chg="del">
        <pc:chgData name="MOREL GREGORY" userId="a0ed56bf-0e03-4e3e-aa4d-86413f662ed9" providerId="ADAL" clId="{38E5AD9C-80AE-46A9-BB18-10BA1CA12E85}" dt="2023-12-05T09:47:38.333" v="232" actId="47"/>
        <pc:sldMkLst>
          <pc:docMk/>
          <pc:sldMk cId="2259388870" sldId="296"/>
        </pc:sldMkLst>
      </pc:sldChg>
      <pc:sldChg chg="addSp delSp modSp mod delAnim modAnim">
        <pc:chgData name="MOREL GREGORY" userId="a0ed56bf-0e03-4e3e-aa4d-86413f662ed9" providerId="ADAL" clId="{38E5AD9C-80AE-46A9-BB18-10BA1CA12E85}" dt="2023-12-05T15:13:54.392" v="3025" actId="1076"/>
        <pc:sldMkLst>
          <pc:docMk/>
          <pc:sldMk cId="3881231156" sldId="298"/>
        </pc:sldMkLst>
      </pc:sldChg>
      <pc:sldChg chg="addSp delSp modSp mod">
        <pc:chgData name="MOREL GREGORY" userId="a0ed56bf-0e03-4e3e-aa4d-86413f662ed9" providerId="ADAL" clId="{38E5AD9C-80AE-46A9-BB18-10BA1CA12E85}" dt="2023-12-05T17:19:08.182" v="3189" actId="1076"/>
        <pc:sldMkLst>
          <pc:docMk/>
          <pc:sldMk cId="2088019203" sldId="299"/>
        </pc:sldMkLst>
      </pc:sldChg>
      <pc:sldChg chg="addSp delSp modSp add mod ord delAnim modAnim">
        <pc:chgData name="MOREL GREGORY" userId="a0ed56bf-0e03-4e3e-aa4d-86413f662ed9" providerId="ADAL" clId="{38E5AD9C-80AE-46A9-BB18-10BA1CA12E85}" dt="2023-12-05T15:16:23.710" v="3153" actId="1037"/>
        <pc:sldMkLst>
          <pc:docMk/>
          <pc:sldMk cId="159356136" sldId="300"/>
        </pc:sldMkLst>
      </pc:sldChg>
      <pc:sldChg chg="del">
        <pc:chgData name="MOREL GREGORY" userId="a0ed56bf-0e03-4e3e-aa4d-86413f662ed9" providerId="ADAL" clId="{38E5AD9C-80AE-46A9-BB18-10BA1CA12E85}" dt="2023-12-05T09:48:00.745" v="234" actId="47"/>
        <pc:sldMkLst>
          <pc:docMk/>
          <pc:sldMk cId="671318142" sldId="300"/>
        </pc:sldMkLst>
      </pc:sldChg>
      <pc:sldChg chg="delSp modSp add del mod">
        <pc:chgData name="MOREL GREGORY" userId="a0ed56bf-0e03-4e3e-aa4d-86413f662ed9" providerId="ADAL" clId="{38E5AD9C-80AE-46A9-BB18-10BA1CA12E85}" dt="2023-12-07T14:19:55.569" v="3491" actId="47"/>
        <pc:sldMkLst>
          <pc:docMk/>
          <pc:sldMk cId="1917631314" sldId="301"/>
        </pc:sldMkLst>
      </pc:sldChg>
      <pc:sldChg chg="addSp delSp modSp add del mod delAnim">
        <pc:chgData name="MOREL GREGORY" userId="a0ed56bf-0e03-4e3e-aa4d-86413f662ed9" providerId="ADAL" clId="{38E5AD9C-80AE-46A9-BB18-10BA1CA12E85}" dt="2023-12-05T10:11:54.608" v="940" actId="47"/>
        <pc:sldMkLst>
          <pc:docMk/>
          <pc:sldMk cId="2218339399" sldId="301"/>
        </pc:sldMkLst>
      </pc:sldChg>
      <pc:sldChg chg="delSp modSp add del mod">
        <pc:chgData name="MOREL GREGORY" userId="a0ed56bf-0e03-4e3e-aa4d-86413f662ed9" providerId="ADAL" clId="{38E5AD9C-80AE-46A9-BB18-10BA1CA12E85}" dt="2023-12-05T10:06:40.894" v="806" actId="47"/>
        <pc:sldMkLst>
          <pc:docMk/>
          <pc:sldMk cId="425267759" sldId="30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7220EC-DC78-492D-9B1E-809EF869D7FD}" type="doc">
      <dgm:prSet loTypeId="urn:microsoft.com/office/officeart/2005/8/layout/cycle6" loCatId="cycle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fr-FR"/>
        </a:p>
      </dgm:t>
    </dgm:pt>
    <dgm:pt modelId="{C33041C9-CA25-4B15-A10F-50FDF3DD396B}">
      <dgm:prSet phldrT="[Texte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fr-FR" sz="1800" b="1" dirty="0">
              <a:solidFill>
                <a:schemeClr val="bg1"/>
              </a:solidFill>
              <a:effectLst/>
              <a:latin typeface="Agency FB" panose="020B0503020202020204" pitchFamily="34" charset="0"/>
            </a:rPr>
            <a:t>CLUBS DEPARTEMENTAUX</a:t>
          </a:r>
        </a:p>
      </dgm:t>
    </dgm:pt>
    <dgm:pt modelId="{619705C3-AE28-4EF4-A218-7FE4DCFF270A}" type="parTrans" cxnId="{240BA0C7-A1BA-41C5-9715-4F9DB5727D63}">
      <dgm:prSet/>
      <dgm:spPr/>
      <dgm:t>
        <a:bodyPr/>
        <a:lstStyle/>
        <a:p>
          <a:endParaRPr lang="fr-FR">
            <a:solidFill>
              <a:schemeClr val="bg1"/>
            </a:solidFill>
            <a:effectLst/>
            <a:latin typeface="Agency FB" panose="020B0503020202020204" pitchFamily="34" charset="0"/>
          </a:endParaRPr>
        </a:p>
      </dgm:t>
    </dgm:pt>
    <dgm:pt modelId="{9AFDB6C4-9ED8-47AD-8517-CF2D67C95699}" type="sibTrans" cxnId="{240BA0C7-A1BA-41C5-9715-4F9DB5727D63}">
      <dgm:prSet/>
      <dgm:spPr/>
      <dgm:t>
        <a:bodyPr/>
        <a:lstStyle/>
        <a:p>
          <a:endParaRPr lang="fr-FR">
            <a:solidFill>
              <a:schemeClr val="bg1"/>
            </a:solidFill>
            <a:effectLst/>
            <a:latin typeface="Agency FB" panose="020B0503020202020204" pitchFamily="34" charset="0"/>
          </a:endParaRPr>
        </a:p>
      </dgm:t>
    </dgm:pt>
    <dgm:pt modelId="{CE7199B4-91CD-4A9F-A454-FE15C309B2E4}">
      <dgm:prSet phldrT="[Texte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fr-FR" sz="1800" b="1" dirty="0">
              <a:solidFill>
                <a:schemeClr val="bg1"/>
              </a:solidFill>
              <a:effectLst/>
              <a:latin typeface="Agency FB" panose="020B0503020202020204" pitchFamily="34" charset="0"/>
            </a:rPr>
            <a:t>25 U12 – 25 U13 </a:t>
          </a:r>
        </a:p>
        <a:p>
          <a:r>
            <a:rPr lang="fr-FR" sz="1800" b="1" dirty="0">
              <a:solidFill>
                <a:schemeClr val="bg1"/>
              </a:solidFill>
              <a:effectLst/>
              <a:latin typeface="Agency FB" panose="020B0503020202020204" pitchFamily="34" charset="0"/>
            </a:rPr>
            <a:t>+ 1 U12F – 2 U13F</a:t>
          </a:r>
        </a:p>
      </dgm:t>
    </dgm:pt>
    <dgm:pt modelId="{39C7F831-D136-45C5-B8D3-7B18251AB417}" type="parTrans" cxnId="{5D8154BE-7482-46F7-8DB2-A7E8216D574C}">
      <dgm:prSet/>
      <dgm:spPr/>
      <dgm:t>
        <a:bodyPr/>
        <a:lstStyle/>
        <a:p>
          <a:endParaRPr lang="fr-FR">
            <a:solidFill>
              <a:schemeClr val="bg1"/>
            </a:solidFill>
            <a:effectLst/>
            <a:latin typeface="Agency FB" panose="020B0503020202020204" pitchFamily="34" charset="0"/>
          </a:endParaRPr>
        </a:p>
      </dgm:t>
    </dgm:pt>
    <dgm:pt modelId="{26AAFD65-B314-4B38-863E-EA431E67672A}" type="sibTrans" cxnId="{5D8154BE-7482-46F7-8DB2-A7E8216D574C}">
      <dgm:prSet/>
      <dgm:spPr/>
      <dgm:t>
        <a:bodyPr/>
        <a:lstStyle/>
        <a:p>
          <a:endParaRPr lang="fr-FR">
            <a:solidFill>
              <a:schemeClr val="bg1"/>
            </a:solidFill>
            <a:effectLst/>
            <a:latin typeface="Agency FB" panose="020B0503020202020204" pitchFamily="34" charset="0"/>
          </a:endParaRPr>
        </a:p>
      </dgm:t>
    </dgm:pt>
    <dgm:pt modelId="{C218C04A-4A97-43EE-B470-78CA1642AF76}">
      <dgm:prSet phldrT="[Texte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fr-FR" sz="1800" b="1" dirty="0">
              <a:solidFill>
                <a:schemeClr val="bg1"/>
              </a:solidFill>
              <a:effectLst/>
              <a:latin typeface="Agency FB" panose="020B0503020202020204" pitchFamily="34" charset="0"/>
            </a:rPr>
            <a:t>2 SITES D’ENTRAINEMENT</a:t>
          </a:r>
        </a:p>
      </dgm:t>
    </dgm:pt>
    <dgm:pt modelId="{48035123-1FA5-4008-AFC6-0DB4D8A8A780}" type="parTrans" cxnId="{E81FC746-DF24-4090-A5A3-9BF4AC36CC85}">
      <dgm:prSet/>
      <dgm:spPr/>
      <dgm:t>
        <a:bodyPr/>
        <a:lstStyle/>
        <a:p>
          <a:endParaRPr lang="fr-FR">
            <a:solidFill>
              <a:schemeClr val="bg1"/>
            </a:solidFill>
            <a:effectLst/>
            <a:latin typeface="Agency FB" panose="020B0503020202020204" pitchFamily="34" charset="0"/>
          </a:endParaRPr>
        </a:p>
      </dgm:t>
    </dgm:pt>
    <dgm:pt modelId="{2983130E-3328-4222-A634-B30444A3AE81}" type="sibTrans" cxnId="{E81FC746-DF24-4090-A5A3-9BF4AC36CC85}">
      <dgm:prSet/>
      <dgm:spPr/>
      <dgm:t>
        <a:bodyPr/>
        <a:lstStyle/>
        <a:p>
          <a:endParaRPr lang="fr-FR">
            <a:solidFill>
              <a:schemeClr val="bg1"/>
            </a:solidFill>
            <a:effectLst/>
            <a:latin typeface="Agency FB" panose="020B0503020202020204" pitchFamily="34" charset="0"/>
          </a:endParaRPr>
        </a:p>
      </dgm:t>
    </dgm:pt>
    <dgm:pt modelId="{31BBDDA5-3633-4946-A25B-B00CAE489890}">
      <dgm:prSet phldrT="[Texte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fr-FR" sz="1800" b="1" dirty="0">
              <a:solidFill>
                <a:schemeClr val="bg1"/>
              </a:solidFill>
              <a:effectLst/>
              <a:latin typeface="Agency FB" panose="020B0503020202020204" pitchFamily="34" charset="0"/>
            </a:rPr>
            <a:t>8 SEANCES</a:t>
          </a:r>
        </a:p>
      </dgm:t>
    </dgm:pt>
    <dgm:pt modelId="{4E91F28C-8D0B-4833-883E-D403B3764441}" type="parTrans" cxnId="{CF7A93F7-A5E7-4CD9-9C40-0545863DF3EB}">
      <dgm:prSet/>
      <dgm:spPr/>
      <dgm:t>
        <a:bodyPr/>
        <a:lstStyle/>
        <a:p>
          <a:endParaRPr lang="fr-FR">
            <a:solidFill>
              <a:schemeClr val="bg1"/>
            </a:solidFill>
            <a:effectLst/>
            <a:latin typeface="Agency FB" panose="020B0503020202020204" pitchFamily="34" charset="0"/>
          </a:endParaRPr>
        </a:p>
      </dgm:t>
    </dgm:pt>
    <dgm:pt modelId="{F432BC7C-5B64-4DEF-9765-8FF2AAE8852D}" type="sibTrans" cxnId="{CF7A93F7-A5E7-4CD9-9C40-0545863DF3EB}">
      <dgm:prSet/>
      <dgm:spPr/>
      <dgm:t>
        <a:bodyPr/>
        <a:lstStyle/>
        <a:p>
          <a:endParaRPr lang="fr-FR">
            <a:solidFill>
              <a:schemeClr val="bg1"/>
            </a:solidFill>
            <a:effectLst/>
            <a:latin typeface="Agency FB" panose="020B0503020202020204" pitchFamily="34" charset="0"/>
          </a:endParaRPr>
        </a:p>
      </dgm:t>
    </dgm:pt>
    <dgm:pt modelId="{1D42128B-BF85-45CB-B907-7891DAF02A24}">
      <dgm:prSet phldrT="[Texte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fr-FR" sz="1800" b="1" dirty="0">
              <a:solidFill>
                <a:schemeClr val="bg1"/>
              </a:solidFill>
              <a:effectLst/>
              <a:latin typeface="Agency FB" panose="020B0503020202020204" pitchFamily="34" charset="0"/>
            </a:rPr>
            <a:t>STAFF DISTRICT</a:t>
          </a:r>
        </a:p>
      </dgm:t>
    </dgm:pt>
    <dgm:pt modelId="{5A3F8A20-B5A6-4360-9C56-594FE87AF17D}" type="parTrans" cxnId="{08726EFB-6AD7-438D-B09B-413DF691A57B}">
      <dgm:prSet/>
      <dgm:spPr/>
      <dgm:t>
        <a:bodyPr/>
        <a:lstStyle/>
        <a:p>
          <a:endParaRPr lang="fr-FR">
            <a:solidFill>
              <a:schemeClr val="bg1"/>
            </a:solidFill>
            <a:effectLst/>
            <a:latin typeface="Agency FB" panose="020B0503020202020204" pitchFamily="34" charset="0"/>
          </a:endParaRPr>
        </a:p>
      </dgm:t>
    </dgm:pt>
    <dgm:pt modelId="{7C4BE62D-69E9-4D0C-8DA1-D96825456130}" type="sibTrans" cxnId="{08726EFB-6AD7-438D-B09B-413DF691A57B}">
      <dgm:prSet/>
      <dgm:spPr/>
      <dgm:t>
        <a:bodyPr/>
        <a:lstStyle/>
        <a:p>
          <a:endParaRPr lang="fr-FR">
            <a:solidFill>
              <a:schemeClr val="bg1"/>
            </a:solidFill>
            <a:effectLst/>
            <a:latin typeface="Agency FB" panose="020B0503020202020204" pitchFamily="34" charset="0"/>
          </a:endParaRPr>
        </a:p>
      </dgm:t>
    </dgm:pt>
    <dgm:pt modelId="{471CCC06-C65A-4803-B0E2-A2DEED4F7369}" type="pres">
      <dgm:prSet presAssocID="{C27220EC-DC78-492D-9B1E-809EF869D7FD}" presName="cycle" presStyleCnt="0">
        <dgm:presLayoutVars>
          <dgm:dir/>
          <dgm:resizeHandles val="exact"/>
        </dgm:presLayoutVars>
      </dgm:prSet>
      <dgm:spPr/>
    </dgm:pt>
    <dgm:pt modelId="{F3F43B9F-7515-4430-9170-ED80344D9A23}" type="pres">
      <dgm:prSet presAssocID="{C33041C9-CA25-4B15-A10F-50FDF3DD396B}" presName="node" presStyleLbl="node1" presStyleIdx="0" presStyleCnt="5" custScaleX="113756" custScaleY="63662">
        <dgm:presLayoutVars>
          <dgm:bulletEnabled val="1"/>
        </dgm:presLayoutVars>
      </dgm:prSet>
      <dgm:spPr/>
    </dgm:pt>
    <dgm:pt modelId="{4B00DFF5-E9D7-4796-8915-9DD8B16920EE}" type="pres">
      <dgm:prSet presAssocID="{C33041C9-CA25-4B15-A10F-50FDF3DD396B}" presName="spNode" presStyleCnt="0"/>
      <dgm:spPr/>
    </dgm:pt>
    <dgm:pt modelId="{2C541B52-4991-480C-80E6-50758E2A0E38}" type="pres">
      <dgm:prSet presAssocID="{9AFDB6C4-9ED8-47AD-8517-CF2D67C95699}" presName="sibTrans" presStyleLbl="sibTrans1D1" presStyleIdx="0" presStyleCnt="5"/>
      <dgm:spPr/>
    </dgm:pt>
    <dgm:pt modelId="{E73AB84B-E8EC-485A-AF6E-3ED32DCB4E1B}" type="pres">
      <dgm:prSet presAssocID="{CE7199B4-91CD-4A9F-A454-FE15C309B2E4}" presName="node" presStyleLbl="node1" presStyleIdx="1" presStyleCnt="5" custScaleX="113756" custScaleY="63662" custRadScaleRad="103468" custRadScaleInc="2594">
        <dgm:presLayoutVars>
          <dgm:bulletEnabled val="1"/>
        </dgm:presLayoutVars>
      </dgm:prSet>
      <dgm:spPr/>
    </dgm:pt>
    <dgm:pt modelId="{54EDF559-EAD9-4041-966E-8D1F60AE983D}" type="pres">
      <dgm:prSet presAssocID="{CE7199B4-91CD-4A9F-A454-FE15C309B2E4}" presName="spNode" presStyleCnt="0"/>
      <dgm:spPr/>
    </dgm:pt>
    <dgm:pt modelId="{70326EDF-EB0A-4B92-A90E-78D3924D311E}" type="pres">
      <dgm:prSet presAssocID="{26AAFD65-B314-4B38-863E-EA431E67672A}" presName="sibTrans" presStyleLbl="sibTrans1D1" presStyleIdx="1" presStyleCnt="5"/>
      <dgm:spPr/>
    </dgm:pt>
    <dgm:pt modelId="{1DB0BAA3-AEB9-4E27-8DCB-C32C67FF95CC}" type="pres">
      <dgm:prSet presAssocID="{C218C04A-4A97-43EE-B470-78CA1642AF76}" presName="node" presStyleLbl="node1" presStyleIdx="2" presStyleCnt="5" custScaleX="113756" custScaleY="63662" custRadScaleRad="103082" custRadScaleInc="-2638">
        <dgm:presLayoutVars>
          <dgm:bulletEnabled val="1"/>
        </dgm:presLayoutVars>
      </dgm:prSet>
      <dgm:spPr/>
    </dgm:pt>
    <dgm:pt modelId="{9A77D588-CDDE-48AE-B8C6-5859A52BE668}" type="pres">
      <dgm:prSet presAssocID="{C218C04A-4A97-43EE-B470-78CA1642AF76}" presName="spNode" presStyleCnt="0"/>
      <dgm:spPr/>
    </dgm:pt>
    <dgm:pt modelId="{6710456B-5871-426F-8105-F103D0C3C720}" type="pres">
      <dgm:prSet presAssocID="{2983130E-3328-4222-A634-B30444A3AE81}" presName="sibTrans" presStyleLbl="sibTrans1D1" presStyleIdx="2" presStyleCnt="5"/>
      <dgm:spPr/>
    </dgm:pt>
    <dgm:pt modelId="{53F2D532-00F5-437A-88F9-BDF687BF7FAD}" type="pres">
      <dgm:prSet presAssocID="{31BBDDA5-3633-4946-A25B-B00CAE489890}" presName="node" presStyleLbl="node1" presStyleIdx="3" presStyleCnt="5" custScaleX="113756" custScaleY="63662" custRadScaleRad="103082" custRadScaleInc="2638">
        <dgm:presLayoutVars>
          <dgm:bulletEnabled val="1"/>
        </dgm:presLayoutVars>
      </dgm:prSet>
      <dgm:spPr/>
    </dgm:pt>
    <dgm:pt modelId="{20832C31-1C6D-4D40-BDD3-F3A4A14C1B5A}" type="pres">
      <dgm:prSet presAssocID="{31BBDDA5-3633-4946-A25B-B00CAE489890}" presName="spNode" presStyleCnt="0"/>
      <dgm:spPr/>
    </dgm:pt>
    <dgm:pt modelId="{3DE54E9F-5CE7-442F-9F76-9CE848ED977B}" type="pres">
      <dgm:prSet presAssocID="{F432BC7C-5B64-4DEF-9765-8FF2AAE8852D}" presName="sibTrans" presStyleLbl="sibTrans1D1" presStyleIdx="3" presStyleCnt="5"/>
      <dgm:spPr/>
    </dgm:pt>
    <dgm:pt modelId="{3E38C27E-B73B-403F-A42C-FA1CF00E572B}" type="pres">
      <dgm:prSet presAssocID="{1D42128B-BF85-45CB-B907-7891DAF02A24}" presName="node" presStyleLbl="node1" presStyleIdx="4" presStyleCnt="5" custScaleX="113756" custScaleY="63662" custRadScaleRad="103468" custRadScaleInc="-2594">
        <dgm:presLayoutVars>
          <dgm:bulletEnabled val="1"/>
        </dgm:presLayoutVars>
      </dgm:prSet>
      <dgm:spPr/>
    </dgm:pt>
    <dgm:pt modelId="{13BD95F7-BBE5-49FD-878A-3841600F9388}" type="pres">
      <dgm:prSet presAssocID="{1D42128B-BF85-45CB-B907-7891DAF02A24}" presName="spNode" presStyleCnt="0"/>
      <dgm:spPr/>
    </dgm:pt>
    <dgm:pt modelId="{EF5EF8D3-7F5F-41F6-9CCA-3E7D348795D2}" type="pres">
      <dgm:prSet presAssocID="{7C4BE62D-69E9-4D0C-8DA1-D96825456130}" presName="sibTrans" presStyleLbl="sibTrans1D1" presStyleIdx="4" presStyleCnt="5"/>
      <dgm:spPr/>
    </dgm:pt>
  </dgm:ptLst>
  <dgm:cxnLst>
    <dgm:cxn modelId="{BF407018-AABB-44E6-82FE-D06C8CD4A166}" type="presOf" srcId="{C27220EC-DC78-492D-9B1E-809EF869D7FD}" destId="{471CCC06-C65A-4803-B0E2-A2DEED4F7369}" srcOrd="0" destOrd="0" presId="urn:microsoft.com/office/officeart/2005/8/layout/cycle6"/>
    <dgm:cxn modelId="{E055F42F-73B3-43DC-97D2-9C9125D0F5B7}" type="presOf" srcId="{C218C04A-4A97-43EE-B470-78CA1642AF76}" destId="{1DB0BAA3-AEB9-4E27-8DCB-C32C67FF95CC}" srcOrd="0" destOrd="0" presId="urn:microsoft.com/office/officeart/2005/8/layout/cycle6"/>
    <dgm:cxn modelId="{7D2DE538-6598-490A-BB49-3700C8056383}" type="presOf" srcId="{F432BC7C-5B64-4DEF-9765-8FF2AAE8852D}" destId="{3DE54E9F-5CE7-442F-9F76-9CE848ED977B}" srcOrd="0" destOrd="0" presId="urn:microsoft.com/office/officeart/2005/8/layout/cycle6"/>
    <dgm:cxn modelId="{E81FC746-DF24-4090-A5A3-9BF4AC36CC85}" srcId="{C27220EC-DC78-492D-9B1E-809EF869D7FD}" destId="{C218C04A-4A97-43EE-B470-78CA1642AF76}" srcOrd="2" destOrd="0" parTransId="{48035123-1FA5-4008-AFC6-0DB4D8A8A780}" sibTransId="{2983130E-3328-4222-A634-B30444A3AE81}"/>
    <dgm:cxn modelId="{C78FC84D-E241-48E0-B22D-89D254523F74}" type="presOf" srcId="{26AAFD65-B314-4B38-863E-EA431E67672A}" destId="{70326EDF-EB0A-4B92-A90E-78D3924D311E}" srcOrd="0" destOrd="0" presId="urn:microsoft.com/office/officeart/2005/8/layout/cycle6"/>
    <dgm:cxn modelId="{B7B28D6E-B1E0-4281-91E2-00FF03419630}" type="presOf" srcId="{7C4BE62D-69E9-4D0C-8DA1-D96825456130}" destId="{EF5EF8D3-7F5F-41F6-9CCA-3E7D348795D2}" srcOrd="0" destOrd="0" presId="urn:microsoft.com/office/officeart/2005/8/layout/cycle6"/>
    <dgm:cxn modelId="{4B336A53-A279-4A4A-8381-C6B0BDCBF83C}" type="presOf" srcId="{CE7199B4-91CD-4A9F-A454-FE15C309B2E4}" destId="{E73AB84B-E8EC-485A-AF6E-3ED32DCB4E1B}" srcOrd="0" destOrd="0" presId="urn:microsoft.com/office/officeart/2005/8/layout/cycle6"/>
    <dgm:cxn modelId="{0E6E7A7B-FEDD-45B7-85F1-B9043051C9B3}" type="presOf" srcId="{1D42128B-BF85-45CB-B907-7891DAF02A24}" destId="{3E38C27E-B73B-403F-A42C-FA1CF00E572B}" srcOrd="0" destOrd="0" presId="urn:microsoft.com/office/officeart/2005/8/layout/cycle6"/>
    <dgm:cxn modelId="{0E369B95-5848-4F55-BEB3-E7D2D7EDC17D}" type="presOf" srcId="{C33041C9-CA25-4B15-A10F-50FDF3DD396B}" destId="{F3F43B9F-7515-4430-9170-ED80344D9A23}" srcOrd="0" destOrd="0" presId="urn:microsoft.com/office/officeart/2005/8/layout/cycle6"/>
    <dgm:cxn modelId="{602582B2-C0F0-4B3E-9577-E8E47192E556}" type="presOf" srcId="{31BBDDA5-3633-4946-A25B-B00CAE489890}" destId="{53F2D532-00F5-437A-88F9-BDF687BF7FAD}" srcOrd="0" destOrd="0" presId="urn:microsoft.com/office/officeart/2005/8/layout/cycle6"/>
    <dgm:cxn modelId="{5D8154BE-7482-46F7-8DB2-A7E8216D574C}" srcId="{C27220EC-DC78-492D-9B1E-809EF869D7FD}" destId="{CE7199B4-91CD-4A9F-A454-FE15C309B2E4}" srcOrd="1" destOrd="0" parTransId="{39C7F831-D136-45C5-B8D3-7B18251AB417}" sibTransId="{26AAFD65-B314-4B38-863E-EA431E67672A}"/>
    <dgm:cxn modelId="{240BA0C7-A1BA-41C5-9715-4F9DB5727D63}" srcId="{C27220EC-DC78-492D-9B1E-809EF869D7FD}" destId="{C33041C9-CA25-4B15-A10F-50FDF3DD396B}" srcOrd="0" destOrd="0" parTransId="{619705C3-AE28-4EF4-A218-7FE4DCFF270A}" sibTransId="{9AFDB6C4-9ED8-47AD-8517-CF2D67C95699}"/>
    <dgm:cxn modelId="{8B512BD5-9E3D-4F73-9FAC-747E87977D78}" type="presOf" srcId="{9AFDB6C4-9ED8-47AD-8517-CF2D67C95699}" destId="{2C541B52-4991-480C-80E6-50758E2A0E38}" srcOrd="0" destOrd="0" presId="urn:microsoft.com/office/officeart/2005/8/layout/cycle6"/>
    <dgm:cxn modelId="{CF7A93F7-A5E7-4CD9-9C40-0545863DF3EB}" srcId="{C27220EC-DC78-492D-9B1E-809EF869D7FD}" destId="{31BBDDA5-3633-4946-A25B-B00CAE489890}" srcOrd="3" destOrd="0" parTransId="{4E91F28C-8D0B-4833-883E-D403B3764441}" sibTransId="{F432BC7C-5B64-4DEF-9765-8FF2AAE8852D}"/>
    <dgm:cxn modelId="{861A15F8-B71D-4E8B-A03D-D058BB7812DA}" type="presOf" srcId="{2983130E-3328-4222-A634-B30444A3AE81}" destId="{6710456B-5871-426F-8105-F103D0C3C720}" srcOrd="0" destOrd="0" presId="urn:microsoft.com/office/officeart/2005/8/layout/cycle6"/>
    <dgm:cxn modelId="{08726EFB-6AD7-438D-B09B-413DF691A57B}" srcId="{C27220EC-DC78-492D-9B1E-809EF869D7FD}" destId="{1D42128B-BF85-45CB-B907-7891DAF02A24}" srcOrd="4" destOrd="0" parTransId="{5A3F8A20-B5A6-4360-9C56-594FE87AF17D}" sibTransId="{7C4BE62D-69E9-4D0C-8DA1-D96825456130}"/>
    <dgm:cxn modelId="{EF9CDA8D-8E05-4BC5-B547-2D41C7B4DD9E}" type="presParOf" srcId="{471CCC06-C65A-4803-B0E2-A2DEED4F7369}" destId="{F3F43B9F-7515-4430-9170-ED80344D9A23}" srcOrd="0" destOrd="0" presId="urn:microsoft.com/office/officeart/2005/8/layout/cycle6"/>
    <dgm:cxn modelId="{D6134F79-1109-4A59-9DD9-7622A8C876BE}" type="presParOf" srcId="{471CCC06-C65A-4803-B0E2-A2DEED4F7369}" destId="{4B00DFF5-E9D7-4796-8915-9DD8B16920EE}" srcOrd="1" destOrd="0" presId="urn:microsoft.com/office/officeart/2005/8/layout/cycle6"/>
    <dgm:cxn modelId="{260C8362-4EE7-4114-A5AB-986CF66B1D13}" type="presParOf" srcId="{471CCC06-C65A-4803-B0E2-A2DEED4F7369}" destId="{2C541B52-4991-480C-80E6-50758E2A0E38}" srcOrd="2" destOrd="0" presId="urn:microsoft.com/office/officeart/2005/8/layout/cycle6"/>
    <dgm:cxn modelId="{E30D828C-E4F9-4EBC-8370-7E3701190DA7}" type="presParOf" srcId="{471CCC06-C65A-4803-B0E2-A2DEED4F7369}" destId="{E73AB84B-E8EC-485A-AF6E-3ED32DCB4E1B}" srcOrd="3" destOrd="0" presId="urn:microsoft.com/office/officeart/2005/8/layout/cycle6"/>
    <dgm:cxn modelId="{AB42C3AE-9370-4583-8908-33E75303BFEE}" type="presParOf" srcId="{471CCC06-C65A-4803-B0E2-A2DEED4F7369}" destId="{54EDF559-EAD9-4041-966E-8D1F60AE983D}" srcOrd="4" destOrd="0" presId="urn:microsoft.com/office/officeart/2005/8/layout/cycle6"/>
    <dgm:cxn modelId="{2ECA09DF-1580-4F70-85FC-CFEB26591383}" type="presParOf" srcId="{471CCC06-C65A-4803-B0E2-A2DEED4F7369}" destId="{70326EDF-EB0A-4B92-A90E-78D3924D311E}" srcOrd="5" destOrd="0" presId="urn:microsoft.com/office/officeart/2005/8/layout/cycle6"/>
    <dgm:cxn modelId="{7DA268F5-57F7-4C0A-A1CB-9942A24FF5F9}" type="presParOf" srcId="{471CCC06-C65A-4803-B0E2-A2DEED4F7369}" destId="{1DB0BAA3-AEB9-4E27-8DCB-C32C67FF95CC}" srcOrd="6" destOrd="0" presId="urn:microsoft.com/office/officeart/2005/8/layout/cycle6"/>
    <dgm:cxn modelId="{55A8E218-43E3-4599-873A-ACC32926E7CE}" type="presParOf" srcId="{471CCC06-C65A-4803-B0E2-A2DEED4F7369}" destId="{9A77D588-CDDE-48AE-B8C6-5859A52BE668}" srcOrd="7" destOrd="0" presId="urn:microsoft.com/office/officeart/2005/8/layout/cycle6"/>
    <dgm:cxn modelId="{7D07CC7A-0498-4E31-BEC4-F2314E928390}" type="presParOf" srcId="{471CCC06-C65A-4803-B0E2-A2DEED4F7369}" destId="{6710456B-5871-426F-8105-F103D0C3C720}" srcOrd="8" destOrd="0" presId="urn:microsoft.com/office/officeart/2005/8/layout/cycle6"/>
    <dgm:cxn modelId="{ED77B8BE-6A07-4C09-A434-D23D9A914248}" type="presParOf" srcId="{471CCC06-C65A-4803-B0E2-A2DEED4F7369}" destId="{53F2D532-00F5-437A-88F9-BDF687BF7FAD}" srcOrd="9" destOrd="0" presId="urn:microsoft.com/office/officeart/2005/8/layout/cycle6"/>
    <dgm:cxn modelId="{938864C4-3584-4694-9B8E-03CC31CB401D}" type="presParOf" srcId="{471CCC06-C65A-4803-B0E2-A2DEED4F7369}" destId="{20832C31-1C6D-4D40-BDD3-F3A4A14C1B5A}" srcOrd="10" destOrd="0" presId="urn:microsoft.com/office/officeart/2005/8/layout/cycle6"/>
    <dgm:cxn modelId="{0E7B9701-27E3-459E-9D57-88610DD114C3}" type="presParOf" srcId="{471CCC06-C65A-4803-B0E2-A2DEED4F7369}" destId="{3DE54E9F-5CE7-442F-9F76-9CE848ED977B}" srcOrd="11" destOrd="0" presId="urn:microsoft.com/office/officeart/2005/8/layout/cycle6"/>
    <dgm:cxn modelId="{2504E4BB-1190-40EC-909A-BE32308C954C}" type="presParOf" srcId="{471CCC06-C65A-4803-B0E2-A2DEED4F7369}" destId="{3E38C27E-B73B-403F-A42C-FA1CF00E572B}" srcOrd="12" destOrd="0" presId="urn:microsoft.com/office/officeart/2005/8/layout/cycle6"/>
    <dgm:cxn modelId="{20867C85-6152-4862-B46A-5D72F248D5E9}" type="presParOf" srcId="{471CCC06-C65A-4803-B0E2-A2DEED4F7369}" destId="{13BD95F7-BBE5-49FD-878A-3841600F9388}" srcOrd="13" destOrd="0" presId="urn:microsoft.com/office/officeart/2005/8/layout/cycle6"/>
    <dgm:cxn modelId="{BE0EEE71-69DD-44C9-BDFA-16565D37756A}" type="presParOf" srcId="{471CCC06-C65A-4803-B0E2-A2DEED4F7369}" destId="{EF5EF8D3-7F5F-41F6-9CCA-3E7D348795D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F43B9F-7515-4430-9170-ED80344D9A23}">
      <dsp:nvSpPr>
        <dsp:cNvPr id="0" name=""/>
        <dsp:cNvSpPr/>
      </dsp:nvSpPr>
      <dsp:spPr>
        <a:xfrm>
          <a:off x="3493982" y="102761"/>
          <a:ext cx="1957740" cy="71215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bg1"/>
              </a:solidFill>
              <a:effectLst/>
              <a:latin typeface="Agency FB" panose="020B0503020202020204" pitchFamily="34" charset="0"/>
            </a:rPr>
            <a:t>CLUBS DEPARTEMENTAUX</a:t>
          </a:r>
        </a:p>
      </dsp:txBody>
      <dsp:txXfrm>
        <a:off x="3528746" y="137525"/>
        <a:ext cx="1888212" cy="642626"/>
      </dsp:txXfrm>
    </dsp:sp>
    <dsp:sp modelId="{2C541B52-4991-480C-80E6-50758E2A0E38}">
      <dsp:nvSpPr>
        <dsp:cNvPr id="0" name=""/>
        <dsp:cNvSpPr/>
      </dsp:nvSpPr>
      <dsp:spPr>
        <a:xfrm>
          <a:off x="2355550" y="511375"/>
          <a:ext cx="4466650" cy="4466650"/>
        </a:xfrm>
        <a:custGeom>
          <a:avLst/>
          <a:gdLst/>
          <a:ahLst/>
          <a:cxnLst/>
          <a:rect l="0" t="0" r="0" b="0"/>
          <a:pathLst>
            <a:path>
              <a:moveTo>
                <a:pt x="3109499" y="179046"/>
              </a:moveTo>
              <a:arcTo wR="2233325" hR="2233325" stAng="17585929" swAng="2223531"/>
            </a:path>
          </a:pathLst>
        </a:custGeom>
        <a:noFill/>
        <a:ln w="6350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3AB84B-E8EC-485A-AF6E-3ED32DCB4E1B}">
      <dsp:nvSpPr>
        <dsp:cNvPr id="0" name=""/>
        <dsp:cNvSpPr/>
      </dsp:nvSpPr>
      <dsp:spPr>
        <a:xfrm>
          <a:off x="5699290" y="1645938"/>
          <a:ext cx="1957740" cy="71215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bg1"/>
              </a:solidFill>
              <a:effectLst/>
              <a:latin typeface="Agency FB" panose="020B0503020202020204" pitchFamily="34" charset="0"/>
            </a:rPr>
            <a:t>25 U12 – 25 U13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bg1"/>
              </a:solidFill>
              <a:effectLst/>
              <a:latin typeface="Agency FB" panose="020B0503020202020204" pitchFamily="34" charset="0"/>
            </a:rPr>
            <a:t>+ 1 U12F – 2 U13F</a:t>
          </a:r>
        </a:p>
      </dsp:txBody>
      <dsp:txXfrm>
        <a:off x="5734054" y="1680702"/>
        <a:ext cx="1888212" cy="642626"/>
      </dsp:txXfrm>
    </dsp:sp>
    <dsp:sp modelId="{70326EDF-EB0A-4B92-A90E-78D3924D311E}">
      <dsp:nvSpPr>
        <dsp:cNvPr id="0" name=""/>
        <dsp:cNvSpPr/>
      </dsp:nvSpPr>
      <dsp:spPr>
        <a:xfrm>
          <a:off x="2319761" y="471360"/>
          <a:ext cx="4466650" cy="4466650"/>
        </a:xfrm>
        <a:custGeom>
          <a:avLst/>
          <a:gdLst/>
          <a:ahLst/>
          <a:cxnLst/>
          <a:rect l="0" t="0" r="0" b="0"/>
          <a:pathLst>
            <a:path>
              <a:moveTo>
                <a:pt x="4442463" y="1905530"/>
              </a:moveTo>
              <a:arcTo wR="2233325" hR="2233325" stAng="21093597" swAng="2965021"/>
            </a:path>
          </a:pathLst>
        </a:custGeom>
        <a:noFill/>
        <a:ln w="6350" cap="flat" cmpd="sng" algn="ctr">
          <a:solidFill>
            <a:schemeClr val="accent1">
              <a:shade val="90000"/>
              <a:hueOff val="103857"/>
              <a:satOff val="-2218"/>
              <a:lumOff val="82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B0BAA3-AEB9-4E27-8DCB-C32C67FF95CC}">
      <dsp:nvSpPr>
        <dsp:cNvPr id="0" name=""/>
        <dsp:cNvSpPr/>
      </dsp:nvSpPr>
      <dsp:spPr>
        <a:xfrm>
          <a:off x="4867653" y="4183504"/>
          <a:ext cx="1957740" cy="71215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bg1"/>
              </a:solidFill>
              <a:effectLst/>
              <a:latin typeface="Agency FB" panose="020B0503020202020204" pitchFamily="34" charset="0"/>
            </a:rPr>
            <a:t>2 SITES D’ENTRAINEMENT</a:t>
          </a:r>
        </a:p>
      </dsp:txBody>
      <dsp:txXfrm>
        <a:off x="4902417" y="4218268"/>
        <a:ext cx="1888212" cy="642626"/>
      </dsp:txXfrm>
    </dsp:sp>
    <dsp:sp modelId="{6710456B-5871-426F-8105-F103D0C3C720}">
      <dsp:nvSpPr>
        <dsp:cNvPr id="0" name=""/>
        <dsp:cNvSpPr/>
      </dsp:nvSpPr>
      <dsp:spPr>
        <a:xfrm>
          <a:off x="2239527" y="530853"/>
          <a:ext cx="4466650" cy="4466650"/>
        </a:xfrm>
        <a:custGeom>
          <a:avLst/>
          <a:gdLst/>
          <a:ahLst/>
          <a:cxnLst/>
          <a:rect l="0" t="0" r="0" b="0"/>
          <a:pathLst>
            <a:path>
              <a:moveTo>
                <a:pt x="2887320" y="4368748"/>
              </a:moveTo>
              <a:arcTo wR="2233325" hR="2233325" stAng="4378336" swAng="2043328"/>
            </a:path>
          </a:pathLst>
        </a:custGeom>
        <a:noFill/>
        <a:ln w="6350" cap="flat" cmpd="sng" algn="ctr">
          <a:solidFill>
            <a:schemeClr val="accent1">
              <a:shade val="90000"/>
              <a:hueOff val="207713"/>
              <a:satOff val="-4436"/>
              <a:lumOff val="1655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F2D532-00F5-437A-88F9-BDF687BF7FAD}">
      <dsp:nvSpPr>
        <dsp:cNvPr id="0" name=""/>
        <dsp:cNvSpPr/>
      </dsp:nvSpPr>
      <dsp:spPr>
        <a:xfrm>
          <a:off x="2120311" y="4183504"/>
          <a:ext cx="1957740" cy="71215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bg1"/>
              </a:solidFill>
              <a:effectLst/>
              <a:latin typeface="Agency FB" panose="020B0503020202020204" pitchFamily="34" charset="0"/>
            </a:rPr>
            <a:t>8 SEANCES</a:t>
          </a:r>
        </a:p>
      </dsp:txBody>
      <dsp:txXfrm>
        <a:off x="2155075" y="4218268"/>
        <a:ext cx="1888212" cy="642626"/>
      </dsp:txXfrm>
    </dsp:sp>
    <dsp:sp modelId="{3DE54E9F-5CE7-442F-9F76-9CE848ED977B}">
      <dsp:nvSpPr>
        <dsp:cNvPr id="0" name=""/>
        <dsp:cNvSpPr/>
      </dsp:nvSpPr>
      <dsp:spPr>
        <a:xfrm>
          <a:off x="2159293" y="471360"/>
          <a:ext cx="4466650" cy="4466650"/>
        </a:xfrm>
        <a:custGeom>
          <a:avLst/>
          <a:gdLst/>
          <a:ahLst/>
          <a:cxnLst/>
          <a:rect l="0" t="0" r="0" b="0"/>
          <a:pathLst>
            <a:path>
              <a:moveTo>
                <a:pt x="547224" y="3697840"/>
              </a:moveTo>
              <a:arcTo wR="2233325" hR="2233325" stAng="8341382" swAng="2965021"/>
            </a:path>
          </a:pathLst>
        </a:custGeom>
        <a:noFill/>
        <a:ln w="6350" cap="flat" cmpd="sng" algn="ctr">
          <a:solidFill>
            <a:schemeClr val="accent1">
              <a:shade val="90000"/>
              <a:hueOff val="311570"/>
              <a:satOff val="-6653"/>
              <a:lumOff val="2483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38C27E-B73B-403F-A42C-FA1CF00E572B}">
      <dsp:nvSpPr>
        <dsp:cNvPr id="0" name=""/>
        <dsp:cNvSpPr/>
      </dsp:nvSpPr>
      <dsp:spPr>
        <a:xfrm>
          <a:off x="1288673" y="1645938"/>
          <a:ext cx="1957740" cy="71215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bg1"/>
              </a:solidFill>
              <a:effectLst/>
              <a:latin typeface="Agency FB" panose="020B0503020202020204" pitchFamily="34" charset="0"/>
            </a:rPr>
            <a:t>STAFF DISTRICT</a:t>
          </a:r>
        </a:p>
      </dsp:txBody>
      <dsp:txXfrm>
        <a:off x="1323437" y="1680702"/>
        <a:ext cx="1888212" cy="642626"/>
      </dsp:txXfrm>
    </dsp:sp>
    <dsp:sp modelId="{EF5EF8D3-7F5F-41F6-9CCA-3E7D348795D2}">
      <dsp:nvSpPr>
        <dsp:cNvPr id="0" name=""/>
        <dsp:cNvSpPr/>
      </dsp:nvSpPr>
      <dsp:spPr>
        <a:xfrm>
          <a:off x="2123503" y="511375"/>
          <a:ext cx="4466650" cy="4466650"/>
        </a:xfrm>
        <a:custGeom>
          <a:avLst/>
          <a:gdLst/>
          <a:ahLst/>
          <a:cxnLst/>
          <a:rect l="0" t="0" r="0" b="0"/>
          <a:pathLst>
            <a:path>
              <a:moveTo>
                <a:pt x="296143" y="1121989"/>
              </a:moveTo>
              <a:arcTo wR="2233325" hR="2233325" stAng="12590540" swAng="2223531"/>
            </a:path>
          </a:pathLst>
        </a:custGeom>
        <a:noFill/>
        <a:ln w="6350" cap="flat" cmpd="sng" algn="ctr">
          <a:solidFill>
            <a:schemeClr val="accent1">
              <a:shade val="90000"/>
              <a:hueOff val="415426"/>
              <a:satOff val="-8871"/>
              <a:lumOff val="331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83F8A-768E-4654-BE96-D973871D8032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9A114-ABD9-4D21-8084-868D9B2441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837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6A1C15-212B-47F4-B93D-AFE582245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D6E8EAF-6E66-4FA4-B533-57D03AC43B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A5373F-4323-4F54-8B57-D795CF375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739A-79B8-4F0E-8FE6-8642E53EC741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107AE6-9E54-41B2-B215-2EC9AE021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C2ECAA-1DE8-417A-88B6-468C148EC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5F04-E7FA-4AAC-9E0E-137CBE2DE1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3799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E81BD4-43FE-4611-BCE7-1A7EAC0D8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21B2C60-1C9E-443B-9FD1-A01B777A7A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04BACC-2BF7-43D0-85B3-32F0601E1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739A-79B8-4F0E-8FE6-8642E53EC741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CB4BA4-0AF7-44BB-9A7A-1178199E9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7F84D8-8F47-4D4E-B67A-3AA5B6875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5F04-E7FA-4AAC-9E0E-137CBE2DE1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687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6999AEE-E4E0-4391-8EFA-EE7F535B88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E05729C-6D75-46C8-B2CC-B1B2FA453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7CA539-130E-4880-B323-F98EF139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739A-79B8-4F0E-8FE6-8642E53EC741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093A6F-75D5-4E7E-9162-A7E4752AE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2F49C8-3F09-41CA-B2D1-A2B03F091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5F04-E7FA-4AAC-9E0E-137CBE2DE1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0852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AE9DE5-6BBD-466B-A3DF-E5EFA13EF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964D2A-19C7-4862-91C3-3319ABD66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A39A44-1B74-4AAC-B440-4E3F67B90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739A-79B8-4F0E-8FE6-8642E53EC741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365E61-75E8-4C49-96D4-4CDEE90AB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4E2351-F208-4D1B-A4C5-C227491E1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5F04-E7FA-4AAC-9E0E-137CBE2DE1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6650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832869-FF81-46E5-8435-45190DE81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6D4F5FD-4CE2-4D5E-9730-93BD32DC8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088D5F-A13E-45CF-A468-4AE835573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739A-79B8-4F0E-8FE6-8642E53EC741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F2698C-D761-4B70-A06D-A41E53671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779591-3356-42E5-9911-983C688EC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5F04-E7FA-4AAC-9E0E-137CBE2DE1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36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33DC34-B6E0-407E-B2A0-8CF8FCB6C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BB3DC6-EDB9-476E-AB6D-8C9C28C1BA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6B1E015-B3A8-41FC-A525-EF8A295CD1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CF1CEB-AA72-4F8D-BDEF-98112A012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739A-79B8-4F0E-8FE6-8642E53EC741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B40293-3494-401D-801A-6108E2C28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E7EBAAC-8F0C-4C0C-B6C6-723824B4D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5F04-E7FA-4AAC-9E0E-137CBE2DE1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0413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FF3B54-5A10-45B5-9D78-E5D56602C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6BF800-8EC8-4165-8A7C-697B55858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EF4B249-676A-4490-B60F-0BF4E350E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D1D6C7B-038A-45AD-989F-825E2F327F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D0D4CD4-BDC6-4533-B9C0-93A6813941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17C634A-86AB-4AB5-91C8-25AA46934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739A-79B8-4F0E-8FE6-8642E53EC741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8E7AF66-98E3-4A8B-A850-2DB846976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0323BD3-A420-4F81-8E89-436257BAF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5F04-E7FA-4AAC-9E0E-137CBE2DE1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4442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AB12B4-314D-41A5-9BCF-8A39CF672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5D3C6C1-4414-4EDA-AB01-572FCA8AB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739A-79B8-4F0E-8FE6-8642E53EC741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CCF2EA-E7E9-4668-B3AA-DF5C9D63A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AB1D594-9A43-4481-AAF0-6AFA72B6D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5F04-E7FA-4AAC-9E0E-137CBE2DE1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058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2802462-721E-4BBF-8E03-977F9331D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739A-79B8-4F0E-8FE6-8642E53EC741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59CA3A6-BCE6-4367-A877-FF1817FCC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51C3D79-D439-47CA-BC2A-B3A25CD24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5F04-E7FA-4AAC-9E0E-137CBE2DE1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732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54BD54-68CF-4D97-B06B-A9500733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858CC4-0431-4607-941E-DB2BFDC01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F599A24-896A-4333-8D21-CBD074DCE5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6848829-9F1B-4551-84C2-89BC60940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739A-79B8-4F0E-8FE6-8642E53EC741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35BD5E-1CCA-438E-8FE2-75F8CE408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B2200E1-521D-48CE-8B7F-EE7CE386D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5F04-E7FA-4AAC-9E0E-137CBE2DE1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4294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9C4CF5-EA30-44DB-B142-BBA8DF3C5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6ED9D6B-E741-4289-A7E3-8861EC96B5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6E72542-B7A5-4F34-B0A1-14BAD8508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95EA8D2-2996-48CC-86DC-0C63613AA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739A-79B8-4F0E-8FE6-8642E53EC741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8ABA777-D69C-4677-A8C3-4E88F36BB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B19DF7A-1D33-4FF7-B639-45717E3D7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5F04-E7FA-4AAC-9E0E-137CBE2DE1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1147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65D9BC4-0203-4911-9BF4-995C6E63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6B3A11-E72E-41D4-BDB7-0B0CF903B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CB4B7D-4A57-4E68-BDC1-B2DEC7332A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8739A-79B8-4F0E-8FE6-8642E53EC741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697C85-5E1F-4427-A8EC-3FEF93FD20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5058A2-17DA-434B-B231-D8647EE61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E5F04-E7FA-4AAC-9E0E-137CBE2DE1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263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3" Type="http://schemas.microsoft.com/office/2007/relationships/hdphoto" Target="../media/hdphoto7.wdp"/><Relationship Id="rId18" Type="http://schemas.openxmlformats.org/officeDocument/2006/relationships/image" Target="../media/image11.png"/><Relationship Id="rId26" Type="http://schemas.microsoft.com/office/2007/relationships/hdphoto" Target="../media/hdphoto13.wdp"/><Relationship Id="rId39" Type="http://schemas.openxmlformats.org/officeDocument/2006/relationships/image" Target="../media/image23.png"/><Relationship Id="rId21" Type="http://schemas.microsoft.com/office/2007/relationships/hdphoto" Target="../media/hdphoto11.wdp"/><Relationship Id="rId34" Type="http://schemas.microsoft.com/office/2007/relationships/hdphoto" Target="../media/hdphoto16.wdp"/><Relationship Id="rId42" Type="http://schemas.microsoft.com/office/2007/relationships/hdphoto" Target="../media/hdphoto19.wdp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6" Type="http://schemas.openxmlformats.org/officeDocument/2006/relationships/image" Target="../media/image10.pn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6.wdp"/><Relationship Id="rId24" Type="http://schemas.microsoft.com/office/2007/relationships/hdphoto" Target="../media/hdphoto12.wdp"/><Relationship Id="rId32" Type="http://schemas.openxmlformats.org/officeDocument/2006/relationships/image" Target="../media/image18.png"/><Relationship Id="rId37" Type="http://schemas.microsoft.com/office/2007/relationships/hdphoto" Target="../media/hdphoto17.wdp"/><Relationship Id="rId40" Type="http://schemas.microsoft.com/office/2007/relationships/hdphoto" Target="../media/hdphoto18.wdp"/><Relationship Id="rId45" Type="http://schemas.microsoft.com/office/2007/relationships/hdphoto" Target="../media/hdphoto20.wdp"/><Relationship Id="rId5" Type="http://schemas.microsoft.com/office/2007/relationships/hdphoto" Target="../media/hdphoto3.wdp"/><Relationship Id="rId15" Type="http://schemas.microsoft.com/office/2007/relationships/hdphoto" Target="../media/hdphoto8.wdp"/><Relationship Id="rId23" Type="http://schemas.openxmlformats.org/officeDocument/2006/relationships/image" Target="../media/image14.png"/><Relationship Id="rId28" Type="http://schemas.microsoft.com/office/2007/relationships/hdphoto" Target="../media/hdphoto14.wdp"/><Relationship Id="rId36" Type="http://schemas.openxmlformats.org/officeDocument/2006/relationships/image" Target="../media/image21.png"/><Relationship Id="rId10" Type="http://schemas.openxmlformats.org/officeDocument/2006/relationships/image" Target="../media/image7.png"/><Relationship Id="rId19" Type="http://schemas.microsoft.com/office/2007/relationships/hdphoto" Target="../media/hdphoto10.wdp"/><Relationship Id="rId31" Type="http://schemas.openxmlformats.org/officeDocument/2006/relationships/image" Target="../media/image1.png"/><Relationship Id="rId44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microsoft.com/office/2007/relationships/hdphoto" Target="../media/hdphoto5.wdp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openxmlformats.org/officeDocument/2006/relationships/image" Target="../media/image16.png"/><Relationship Id="rId30" Type="http://schemas.microsoft.com/office/2007/relationships/hdphoto" Target="../media/hdphoto15.wdp"/><Relationship Id="rId35" Type="http://schemas.openxmlformats.org/officeDocument/2006/relationships/image" Target="../media/image20.png"/><Relationship Id="rId43" Type="http://schemas.openxmlformats.org/officeDocument/2006/relationships/image" Target="../media/image25.png"/><Relationship Id="rId8" Type="http://schemas.openxmlformats.org/officeDocument/2006/relationships/image" Target="../media/image6.png"/><Relationship Id="rId3" Type="http://schemas.microsoft.com/office/2007/relationships/hdphoto" Target="../media/hdphoto2.wdp"/><Relationship Id="rId12" Type="http://schemas.openxmlformats.org/officeDocument/2006/relationships/image" Target="../media/image8.png"/><Relationship Id="rId17" Type="http://schemas.microsoft.com/office/2007/relationships/hdphoto" Target="../media/hdphoto9.wdp"/><Relationship Id="rId25" Type="http://schemas.openxmlformats.org/officeDocument/2006/relationships/image" Target="../media/image15.png"/><Relationship Id="rId33" Type="http://schemas.openxmlformats.org/officeDocument/2006/relationships/image" Target="../media/image19.png"/><Relationship Id="rId38" Type="http://schemas.openxmlformats.org/officeDocument/2006/relationships/image" Target="../media/image22.png"/><Relationship Id="rId20" Type="http://schemas.openxmlformats.org/officeDocument/2006/relationships/image" Target="../media/image12.png"/><Relationship Id="rId41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1.wdp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E9658-9685-3F90-5972-E15BB2BDC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88B085E1-78A6-F400-7E0E-D4DB8419EC3D}"/>
              </a:ext>
            </a:extLst>
          </p:cNvPr>
          <p:cNvSpPr txBox="1"/>
          <p:nvPr/>
        </p:nvSpPr>
        <p:spPr>
          <a:xfrm>
            <a:off x="172720" y="406668"/>
            <a:ext cx="119380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CENTRES DE     </a:t>
            </a:r>
          </a:p>
          <a:p>
            <a:endParaRPr lang="fr-FR" sz="13800" b="1" dirty="0">
              <a:solidFill>
                <a:schemeClr val="accent1">
                  <a:lumMod val="50000"/>
                </a:schemeClr>
              </a:solidFill>
              <a:latin typeface="Agency FB" panose="020B0503020202020204" pitchFamily="34" charset="0"/>
            </a:endParaRPr>
          </a:p>
          <a:p>
            <a:endParaRPr lang="fr-FR" sz="8800" b="1" dirty="0">
              <a:solidFill>
                <a:schemeClr val="accent1">
                  <a:lumMod val="50000"/>
                </a:schemeClr>
              </a:solidFill>
              <a:latin typeface="Agency FB" panose="020B0503020202020204" pitchFamily="34" charset="0"/>
            </a:endParaRPr>
          </a:p>
          <a:p>
            <a:r>
              <a:rPr lang="fr-FR" sz="88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      PERFECTIONNEMENT </a:t>
            </a:r>
            <a:r>
              <a:rPr lang="fr-FR" sz="8800" b="1" dirty="0">
                <a:solidFill>
                  <a:srgbClr val="C00000"/>
                </a:solidFill>
                <a:latin typeface="Agency FB" panose="020B0503020202020204" pitchFamily="34" charset="0"/>
              </a:rPr>
              <a:t>25-26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449897E-E759-3756-3F62-A443AF6F5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6" y="1801847"/>
            <a:ext cx="2731018" cy="3144807"/>
          </a:xfrm>
          <a:prstGeom prst="rect">
            <a:avLst/>
          </a:prstGeom>
        </p:spPr>
      </p:pic>
      <p:graphicFrame>
        <p:nvGraphicFramePr>
          <p:cNvPr id="17" name="Diagramme 16">
            <a:extLst>
              <a:ext uri="{FF2B5EF4-FFF2-40B4-BE49-F238E27FC236}">
                <a16:creationId xmlns:a16="http://schemas.microsoft.com/office/drawing/2014/main" id="{55037265-5073-E8D8-9367-70AA270A97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2300547"/>
              </p:ext>
            </p:extLst>
          </p:nvPr>
        </p:nvGraphicFramePr>
        <p:xfrm>
          <a:off x="3307254" y="223485"/>
          <a:ext cx="8945705" cy="5234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Image 15" descr="Une image contenant texte, capture d’écran, personne, joueur&#10;&#10;Description générée automatiquement">
            <a:extLst>
              <a:ext uri="{FF2B5EF4-FFF2-40B4-BE49-F238E27FC236}">
                <a16:creationId xmlns:a16="http://schemas.microsoft.com/office/drawing/2014/main" id="{1174040B-2673-07E7-DF56-CA7F743F8EEE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6545" b="62480" l="16852" r="75463">
                        <a14:foregroundMark x1="52778" y1="26585" x2="53056" y2="29878"/>
                        <a14:foregroundMark x1="57407" y1="27846" x2="57130" y2="30081"/>
                        <a14:foregroundMark x1="58426" y1="27967" x2="55741" y2="29146"/>
                        <a14:foregroundMark x1="59074" y1="43618" x2="55463" y2="44390"/>
                        <a14:foregroundMark x1="59074" y1="45000" x2="56204" y2="44268"/>
                        <a14:foregroundMark x1="49630" y1="61423" x2="49630" y2="58659"/>
                        <a14:foregroundMark x1="55463" y1="60366" x2="55463" y2="61098"/>
                        <a14:foregroundMark x1="53056" y1="62073" x2="52593" y2="61220"/>
                        <a14:foregroundMark x1="51296" y1="62480" x2="51111" y2="61220"/>
                        <a14:foregroundMark x1="49444" y1="61748" x2="49444" y2="61748"/>
                        <a14:foregroundMark x1="49444" y1="61748" x2="49444" y2="61748"/>
                        <a14:foregroundMark x1="49167" y1="62398" x2="53796" y2="61748"/>
                        <a14:foregroundMark x1="43611" y1="47033" x2="39167" y2="51301"/>
                        <a14:foregroundMark x1="36296" y1="53130" x2="31204" y2="61016"/>
                        <a14:foregroundMark x1="31204" y1="61016" x2="31204" y2="61951"/>
                        <a14:foregroundMark x1="30185" y1="60366" x2="30185" y2="60366"/>
                        <a14:foregroundMark x1="44537" y1="60569" x2="49167" y2="57154"/>
                        <a14:foregroundMark x1="34630" y1="37886" x2="42315" y2="34228"/>
                        <a14:foregroundMark x1="31667" y1="39878" x2="34352" y2="38740"/>
                        <a14:foregroundMark x1="39444" y1="33618" x2="37500" y2="34228"/>
                        <a14:foregroundMark x1="39167" y1="45854" x2="40648" y2="45000"/>
                        <a14:foregroundMark x1="40370" y1="43943" x2="44074" y2="41911"/>
                        <a14:foregroundMark x1="28796" y1="61748" x2="30741" y2="59187"/>
                        <a14:foregroundMark x1="41111" y1="60691" x2="47222" y2="60366"/>
                        <a14:foregroundMark x1="31667" y1="40854" x2="32130" y2="39675"/>
                        <a14:backgroundMark x1="35556" y1="32967" x2="28056" y2="34797"/>
                        <a14:backgroundMark x1="31944" y1="35081" x2="25093" y2="40366"/>
                        <a14:backgroundMark x1="25093" y1="40366" x2="25093" y2="40447"/>
                        <a14:backgroundMark x1="28519" y1="42561" x2="26019" y2="62114"/>
                        <a14:backgroundMark x1="26019" y1="62114" x2="26852" y2="63008"/>
                        <a14:backgroundMark x1="44815" y1="52886" x2="38519" y2="57602"/>
                        <a14:backgroundMark x1="46204" y1="50041" x2="45556" y2="52480"/>
                        <a14:backgroundMark x1="47500" y1="49268" x2="46481" y2="51301"/>
                        <a14:backgroundMark x1="39444" y1="39878" x2="34630" y2="44797"/>
                        <a14:backgroundMark x1="41111" y1="38618" x2="41111" y2="40447"/>
                        <a14:backgroundMark x1="41852" y1="38089" x2="39167" y2="39146"/>
                        <a14:backgroundMark x1="35556" y1="46504" x2="28981" y2="52683"/>
                        <a14:backgroundMark x1="36574" y1="48537" x2="38241" y2="44268"/>
                        <a14:backgroundMark x1="35093" y1="58984" x2="36759" y2="60894"/>
                        <a14:backgroundMark x1="35093" y1="50325" x2="34630" y2="47764"/>
                      </a14:backgroundRemoval>
                    </a14:imgEffect>
                    <a14:imgEffect>
                      <a14:artisticBlur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40" t="24309" r="17133" b="35934"/>
          <a:stretch/>
        </p:blipFill>
        <p:spPr>
          <a:xfrm>
            <a:off x="6379038" y="1062228"/>
            <a:ext cx="2761498" cy="3415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1548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ute-Savoie">
            <a:hlinkHover r:id="" action="ppaction://macro?name=Affichage_nom_dept"/>
            <a:extLst>
              <a:ext uri="{FF2B5EF4-FFF2-40B4-BE49-F238E27FC236}">
                <a16:creationId xmlns:a16="http://schemas.microsoft.com/office/drawing/2014/main" id="{6A758B6D-8E7F-CE62-360A-C16AD5A2F86D}"/>
              </a:ext>
            </a:extLst>
          </p:cNvPr>
          <p:cNvSpPr>
            <a:spLocks/>
          </p:cNvSpPr>
          <p:nvPr/>
        </p:nvSpPr>
        <p:spPr bwMode="auto">
          <a:xfrm>
            <a:off x="1787053" y="1652827"/>
            <a:ext cx="7156342" cy="4725283"/>
          </a:xfrm>
          <a:custGeom>
            <a:avLst/>
            <a:gdLst>
              <a:gd name="T0" fmla="*/ 192 w 20000"/>
              <a:gd name="T1" fmla="*/ 10590 h 20000"/>
              <a:gd name="T2" fmla="*/ 512 w 20000"/>
              <a:gd name="T3" fmla="*/ 13205 h 20000"/>
              <a:gd name="T4" fmla="*/ 3348 w 20000"/>
              <a:gd name="T5" fmla="*/ 18282 h 20000"/>
              <a:gd name="T6" fmla="*/ 5991 w 20000"/>
              <a:gd name="T7" fmla="*/ 17923 h 20000"/>
              <a:gd name="T8" fmla="*/ 7633 w 20000"/>
              <a:gd name="T9" fmla="*/ 19974 h 20000"/>
              <a:gd name="T10" fmla="*/ 8742 w 20000"/>
              <a:gd name="T11" fmla="*/ 19590 h 20000"/>
              <a:gd name="T12" fmla="*/ 11450 w 20000"/>
              <a:gd name="T13" fmla="*/ 13667 h 20000"/>
              <a:gd name="T14" fmla="*/ 14520 w 20000"/>
              <a:gd name="T15" fmla="*/ 18385 h 20000"/>
              <a:gd name="T16" fmla="*/ 16183 w 20000"/>
              <a:gd name="T17" fmla="*/ 16923 h 20000"/>
              <a:gd name="T18" fmla="*/ 16418 w 20000"/>
              <a:gd name="T19" fmla="*/ 15282 h 20000"/>
              <a:gd name="T20" fmla="*/ 18401 w 20000"/>
              <a:gd name="T21" fmla="*/ 14897 h 20000"/>
              <a:gd name="T22" fmla="*/ 19979 w 20000"/>
              <a:gd name="T23" fmla="*/ 12667 h 20000"/>
              <a:gd name="T24" fmla="*/ 18145 w 20000"/>
              <a:gd name="T25" fmla="*/ 8923 h 20000"/>
              <a:gd name="T26" fmla="*/ 17036 w 20000"/>
              <a:gd name="T27" fmla="*/ 9333 h 20000"/>
              <a:gd name="T28" fmla="*/ 17420 w 20000"/>
              <a:gd name="T29" fmla="*/ 7333 h 20000"/>
              <a:gd name="T30" fmla="*/ 15778 w 20000"/>
              <a:gd name="T31" fmla="*/ 6974 h 20000"/>
              <a:gd name="T32" fmla="*/ 16738 w 20000"/>
              <a:gd name="T33" fmla="*/ 2974 h 20000"/>
              <a:gd name="T34" fmla="*/ 15203 w 20000"/>
              <a:gd name="T35" fmla="*/ 1308 h 20000"/>
              <a:gd name="T36" fmla="*/ 15629 w 20000"/>
              <a:gd name="T37" fmla="*/ 77 h 20000"/>
              <a:gd name="T38" fmla="*/ 10959 w 20000"/>
              <a:gd name="T39" fmla="*/ 0 h 20000"/>
              <a:gd name="T40" fmla="*/ 9041 w 20000"/>
              <a:gd name="T41" fmla="*/ 1769 h 20000"/>
              <a:gd name="T42" fmla="*/ 8038 w 20000"/>
              <a:gd name="T43" fmla="*/ 974 h 20000"/>
              <a:gd name="T44" fmla="*/ 6802 w 20000"/>
              <a:gd name="T45" fmla="*/ 3590 h 20000"/>
              <a:gd name="T46" fmla="*/ 7783 w 20000"/>
              <a:gd name="T47" fmla="*/ 4974 h 20000"/>
              <a:gd name="T48" fmla="*/ 5224 w 20000"/>
              <a:gd name="T49" fmla="*/ 7333 h 20000"/>
              <a:gd name="T50" fmla="*/ 2345 w 20000"/>
              <a:gd name="T51" fmla="*/ 7769 h 20000"/>
              <a:gd name="T52" fmla="*/ 277 w 20000"/>
              <a:gd name="T53" fmla="*/ 8667 h 20000"/>
              <a:gd name="T54" fmla="*/ 0 w 20000"/>
              <a:gd name="T55" fmla="*/ 10308 h 20000"/>
              <a:gd name="T56" fmla="*/ 192 w 20000"/>
              <a:gd name="T57" fmla="*/ 10590 h 20000"/>
              <a:gd name="connsiteX0" fmla="*/ 192 w 19979"/>
              <a:gd name="connsiteY0" fmla="*/ 10590 h 19974"/>
              <a:gd name="connsiteX1" fmla="*/ 512 w 19979"/>
              <a:gd name="connsiteY1" fmla="*/ 13205 h 19974"/>
              <a:gd name="connsiteX2" fmla="*/ 3348 w 19979"/>
              <a:gd name="connsiteY2" fmla="*/ 18282 h 19974"/>
              <a:gd name="connsiteX3" fmla="*/ 5991 w 19979"/>
              <a:gd name="connsiteY3" fmla="*/ 17923 h 19974"/>
              <a:gd name="connsiteX4" fmla="*/ 7633 w 19979"/>
              <a:gd name="connsiteY4" fmla="*/ 19974 h 19974"/>
              <a:gd name="connsiteX5" fmla="*/ 8742 w 19979"/>
              <a:gd name="connsiteY5" fmla="*/ 19590 h 19974"/>
              <a:gd name="connsiteX6" fmla="*/ 11610 w 19979"/>
              <a:gd name="connsiteY6" fmla="*/ 14553 h 19974"/>
              <a:gd name="connsiteX7" fmla="*/ 14520 w 19979"/>
              <a:gd name="connsiteY7" fmla="*/ 18385 h 19974"/>
              <a:gd name="connsiteX8" fmla="*/ 16183 w 19979"/>
              <a:gd name="connsiteY8" fmla="*/ 16923 h 19974"/>
              <a:gd name="connsiteX9" fmla="*/ 16418 w 19979"/>
              <a:gd name="connsiteY9" fmla="*/ 15282 h 19974"/>
              <a:gd name="connsiteX10" fmla="*/ 18401 w 19979"/>
              <a:gd name="connsiteY10" fmla="*/ 14897 h 19974"/>
              <a:gd name="connsiteX11" fmla="*/ 19979 w 19979"/>
              <a:gd name="connsiteY11" fmla="*/ 12667 h 19974"/>
              <a:gd name="connsiteX12" fmla="*/ 18145 w 19979"/>
              <a:gd name="connsiteY12" fmla="*/ 8923 h 19974"/>
              <a:gd name="connsiteX13" fmla="*/ 17036 w 19979"/>
              <a:gd name="connsiteY13" fmla="*/ 9333 h 19974"/>
              <a:gd name="connsiteX14" fmla="*/ 17420 w 19979"/>
              <a:gd name="connsiteY14" fmla="*/ 7333 h 19974"/>
              <a:gd name="connsiteX15" fmla="*/ 15778 w 19979"/>
              <a:gd name="connsiteY15" fmla="*/ 6974 h 19974"/>
              <a:gd name="connsiteX16" fmla="*/ 16738 w 19979"/>
              <a:gd name="connsiteY16" fmla="*/ 2974 h 19974"/>
              <a:gd name="connsiteX17" fmla="*/ 15203 w 19979"/>
              <a:gd name="connsiteY17" fmla="*/ 1308 h 19974"/>
              <a:gd name="connsiteX18" fmla="*/ 15629 w 19979"/>
              <a:gd name="connsiteY18" fmla="*/ 77 h 19974"/>
              <a:gd name="connsiteX19" fmla="*/ 10959 w 19979"/>
              <a:gd name="connsiteY19" fmla="*/ 0 h 19974"/>
              <a:gd name="connsiteX20" fmla="*/ 9041 w 19979"/>
              <a:gd name="connsiteY20" fmla="*/ 1769 h 19974"/>
              <a:gd name="connsiteX21" fmla="*/ 8038 w 19979"/>
              <a:gd name="connsiteY21" fmla="*/ 974 h 19974"/>
              <a:gd name="connsiteX22" fmla="*/ 6802 w 19979"/>
              <a:gd name="connsiteY22" fmla="*/ 3590 h 19974"/>
              <a:gd name="connsiteX23" fmla="*/ 7783 w 19979"/>
              <a:gd name="connsiteY23" fmla="*/ 4974 h 19974"/>
              <a:gd name="connsiteX24" fmla="*/ 5224 w 19979"/>
              <a:gd name="connsiteY24" fmla="*/ 7333 h 19974"/>
              <a:gd name="connsiteX25" fmla="*/ 2345 w 19979"/>
              <a:gd name="connsiteY25" fmla="*/ 7769 h 19974"/>
              <a:gd name="connsiteX26" fmla="*/ 277 w 19979"/>
              <a:gd name="connsiteY26" fmla="*/ 8667 h 19974"/>
              <a:gd name="connsiteX27" fmla="*/ 0 w 19979"/>
              <a:gd name="connsiteY27" fmla="*/ 10308 h 19974"/>
              <a:gd name="connsiteX28" fmla="*/ 192 w 19979"/>
              <a:gd name="connsiteY28" fmla="*/ 10590 h 19974"/>
              <a:gd name="connsiteX0" fmla="*/ 192 w 19979"/>
              <a:gd name="connsiteY0" fmla="*/ 10590 h 19974"/>
              <a:gd name="connsiteX1" fmla="*/ 512 w 19979"/>
              <a:gd name="connsiteY1" fmla="*/ 13205 h 19974"/>
              <a:gd name="connsiteX2" fmla="*/ 3348 w 19979"/>
              <a:gd name="connsiteY2" fmla="*/ 18282 h 19974"/>
              <a:gd name="connsiteX3" fmla="*/ 5991 w 19979"/>
              <a:gd name="connsiteY3" fmla="*/ 17923 h 19974"/>
              <a:gd name="connsiteX4" fmla="*/ 7633 w 19979"/>
              <a:gd name="connsiteY4" fmla="*/ 19974 h 19974"/>
              <a:gd name="connsiteX5" fmla="*/ 8742 w 19979"/>
              <a:gd name="connsiteY5" fmla="*/ 19590 h 19974"/>
              <a:gd name="connsiteX6" fmla="*/ 11663 w 19979"/>
              <a:gd name="connsiteY6" fmla="*/ 14231 h 19974"/>
              <a:gd name="connsiteX7" fmla="*/ 14520 w 19979"/>
              <a:gd name="connsiteY7" fmla="*/ 18385 h 19974"/>
              <a:gd name="connsiteX8" fmla="*/ 16183 w 19979"/>
              <a:gd name="connsiteY8" fmla="*/ 16923 h 19974"/>
              <a:gd name="connsiteX9" fmla="*/ 16418 w 19979"/>
              <a:gd name="connsiteY9" fmla="*/ 15282 h 19974"/>
              <a:gd name="connsiteX10" fmla="*/ 18401 w 19979"/>
              <a:gd name="connsiteY10" fmla="*/ 14897 h 19974"/>
              <a:gd name="connsiteX11" fmla="*/ 19979 w 19979"/>
              <a:gd name="connsiteY11" fmla="*/ 12667 h 19974"/>
              <a:gd name="connsiteX12" fmla="*/ 18145 w 19979"/>
              <a:gd name="connsiteY12" fmla="*/ 8923 h 19974"/>
              <a:gd name="connsiteX13" fmla="*/ 17036 w 19979"/>
              <a:gd name="connsiteY13" fmla="*/ 9333 h 19974"/>
              <a:gd name="connsiteX14" fmla="*/ 17420 w 19979"/>
              <a:gd name="connsiteY14" fmla="*/ 7333 h 19974"/>
              <a:gd name="connsiteX15" fmla="*/ 15778 w 19979"/>
              <a:gd name="connsiteY15" fmla="*/ 6974 h 19974"/>
              <a:gd name="connsiteX16" fmla="*/ 16738 w 19979"/>
              <a:gd name="connsiteY16" fmla="*/ 2974 h 19974"/>
              <a:gd name="connsiteX17" fmla="*/ 15203 w 19979"/>
              <a:gd name="connsiteY17" fmla="*/ 1308 h 19974"/>
              <a:gd name="connsiteX18" fmla="*/ 15629 w 19979"/>
              <a:gd name="connsiteY18" fmla="*/ 77 h 19974"/>
              <a:gd name="connsiteX19" fmla="*/ 10959 w 19979"/>
              <a:gd name="connsiteY19" fmla="*/ 0 h 19974"/>
              <a:gd name="connsiteX20" fmla="*/ 9041 w 19979"/>
              <a:gd name="connsiteY20" fmla="*/ 1769 h 19974"/>
              <a:gd name="connsiteX21" fmla="*/ 8038 w 19979"/>
              <a:gd name="connsiteY21" fmla="*/ 974 h 19974"/>
              <a:gd name="connsiteX22" fmla="*/ 6802 w 19979"/>
              <a:gd name="connsiteY22" fmla="*/ 3590 h 19974"/>
              <a:gd name="connsiteX23" fmla="*/ 7783 w 19979"/>
              <a:gd name="connsiteY23" fmla="*/ 4974 h 19974"/>
              <a:gd name="connsiteX24" fmla="*/ 5224 w 19979"/>
              <a:gd name="connsiteY24" fmla="*/ 7333 h 19974"/>
              <a:gd name="connsiteX25" fmla="*/ 2345 w 19979"/>
              <a:gd name="connsiteY25" fmla="*/ 7769 h 19974"/>
              <a:gd name="connsiteX26" fmla="*/ 277 w 19979"/>
              <a:gd name="connsiteY26" fmla="*/ 8667 h 19974"/>
              <a:gd name="connsiteX27" fmla="*/ 0 w 19979"/>
              <a:gd name="connsiteY27" fmla="*/ 10308 h 19974"/>
              <a:gd name="connsiteX28" fmla="*/ 192 w 19979"/>
              <a:gd name="connsiteY28" fmla="*/ 10590 h 1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9979" h="19974">
                <a:moveTo>
                  <a:pt x="192" y="10590"/>
                </a:moveTo>
                <a:cubicBezTo>
                  <a:pt x="299" y="11462"/>
                  <a:pt x="405" y="12333"/>
                  <a:pt x="512" y="13205"/>
                </a:cubicBezTo>
                <a:lnTo>
                  <a:pt x="3348" y="18282"/>
                </a:lnTo>
                <a:lnTo>
                  <a:pt x="5991" y="17923"/>
                </a:lnTo>
                <a:lnTo>
                  <a:pt x="7633" y="19974"/>
                </a:lnTo>
                <a:lnTo>
                  <a:pt x="8742" y="19590"/>
                </a:lnTo>
                <a:lnTo>
                  <a:pt x="11663" y="14231"/>
                </a:lnTo>
                <a:lnTo>
                  <a:pt x="14520" y="18385"/>
                </a:lnTo>
                <a:lnTo>
                  <a:pt x="16183" y="16923"/>
                </a:lnTo>
                <a:cubicBezTo>
                  <a:pt x="16261" y="16376"/>
                  <a:pt x="16340" y="15829"/>
                  <a:pt x="16418" y="15282"/>
                </a:cubicBezTo>
                <a:lnTo>
                  <a:pt x="18401" y="14897"/>
                </a:lnTo>
                <a:lnTo>
                  <a:pt x="19979" y="12667"/>
                </a:lnTo>
                <a:lnTo>
                  <a:pt x="18145" y="8923"/>
                </a:lnTo>
                <a:lnTo>
                  <a:pt x="17036" y="9333"/>
                </a:lnTo>
                <a:lnTo>
                  <a:pt x="17420" y="7333"/>
                </a:lnTo>
                <a:lnTo>
                  <a:pt x="15778" y="6974"/>
                </a:lnTo>
                <a:lnTo>
                  <a:pt x="16738" y="2974"/>
                </a:lnTo>
                <a:lnTo>
                  <a:pt x="15203" y="1308"/>
                </a:lnTo>
                <a:lnTo>
                  <a:pt x="15629" y="77"/>
                </a:lnTo>
                <a:lnTo>
                  <a:pt x="10959" y="0"/>
                </a:lnTo>
                <a:lnTo>
                  <a:pt x="9041" y="1769"/>
                </a:lnTo>
                <a:lnTo>
                  <a:pt x="8038" y="974"/>
                </a:lnTo>
                <a:lnTo>
                  <a:pt x="6802" y="3590"/>
                </a:lnTo>
                <a:lnTo>
                  <a:pt x="7783" y="4974"/>
                </a:lnTo>
                <a:lnTo>
                  <a:pt x="5224" y="7333"/>
                </a:lnTo>
                <a:lnTo>
                  <a:pt x="2345" y="7769"/>
                </a:lnTo>
                <a:lnTo>
                  <a:pt x="277" y="8667"/>
                </a:lnTo>
                <a:cubicBezTo>
                  <a:pt x="185" y="9214"/>
                  <a:pt x="92" y="9761"/>
                  <a:pt x="0" y="10308"/>
                </a:cubicBezTo>
                <a:lnTo>
                  <a:pt x="192" y="1059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35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fr-FR" sz="3200" dirty="0"/>
          </a:p>
        </p:txBody>
      </p:sp>
      <p:sp>
        <p:nvSpPr>
          <p:cNvPr id="3" name="Ain">
            <a:hlinkHover r:id="" action="ppaction://macro?name=Affichage_nom_dept"/>
            <a:extLst>
              <a:ext uri="{FF2B5EF4-FFF2-40B4-BE49-F238E27FC236}">
                <a16:creationId xmlns:a16="http://schemas.microsoft.com/office/drawing/2014/main" id="{B1CFFA10-BAA4-CC4E-DC23-6C9853D9AB55}"/>
              </a:ext>
            </a:extLst>
          </p:cNvPr>
          <p:cNvSpPr>
            <a:spLocks/>
          </p:cNvSpPr>
          <p:nvPr/>
        </p:nvSpPr>
        <p:spPr bwMode="auto">
          <a:xfrm>
            <a:off x="446914" y="1746762"/>
            <a:ext cx="3320800" cy="4760926"/>
          </a:xfrm>
          <a:custGeom>
            <a:avLst/>
            <a:gdLst>
              <a:gd name="T0" fmla="*/ 0 w 20000"/>
              <a:gd name="T1" fmla="*/ 12995 h 20000"/>
              <a:gd name="T2" fmla="*/ 1994 w 20000"/>
              <a:gd name="T3" fmla="*/ 13803 h 20000"/>
              <a:gd name="T4" fmla="*/ 2634 w 20000"/>
              <a:gd name="T5" fmla="*/ 15959 h 20000"/>
              <a:gd name="T6" fmla="*/ 5268 w 20000"/>
              <a:gd name="T7" fmla="*/ 15751 h 20000"/>
              <a:gd name="T8" fmla="*/ 7300 w 20000"/>
              <a:gd name="T9" fmla="*/ 16560 h 20000"/>
              <a:gd name="T10" fmla="*/ 8862 w 20000"/>
              <a:gd name="T11" fmla="*/ 14114 h 20000"/>
              <a:gd name="T12" fmla="*/ 12813 w 20000"/>
              <a:gd name="T13" fmla="*/ 19979 h 20000"/>
              <a:gd name="T14" fmla="*/ 14751 w 20000"/>
              <a:gd name="T15" fmla="*/ 17575 h 20000"/>
              <a:gd name="T16" fmla="*/ 15466 w 20000"/>
              <a:gd name="T17" fmla="*/ 12684 h 20000"/>
              <a:gd name="T18" fmla="*/ 15183 w 20000"/>
              <a:gd name="T19" fmla="*/ 10570 h 20000"/>
              <a:gd name="T20" fmla="*/ 15014 w 20000"/>
              <a:gd name="T21" fmla="*/ 10342 h 20000"/>
              <a:gd name="T22" fmla="*/ 15259 w 20000"/>
              <a:gd name="T23" fmla="*/ 9016 h 20000"/>
              <a:gd name="T24" fmla="*/ 17084 w 20000"/>
              <a:gd name="T25" fmla="*/ 8290 h 20000"/>
              <a:gd name="T26" fmla="*/ 17310 w 20000"/>
              <a:gd name="T27" fmla="*/ 6425 h 20000"/>
              <a:gd name="T28" fmla="*/ 19398 w 20000"/>
              <a:gd name="T29" fmla="*/ 5513 h 20000"/>
              <a:gd name="T30" fmla="*/ 19981 w 20000"/>
              <a:gd name="T31" fmla="*/ 2798 h 20000"/>
              <a:gd name="T32" fmla="*/ 18438 w 20000"/>
              <a:gd name="T33" fmla="*/ 1865 h 20000"/>
              <a:gd name="T34" fmla="*/ 15823 w 20000"/>
              <a:gd name="T35" fmla="*/ 5326 h 20000"/>
              <a:gd name="T36" fmla="*/ 13866 w 20000"/>
              <a:gd name="T37" fmla="*/ 5430 h 20000"/>
              <a:gd name="T38" fmla="*/ 12625 w 20000"/>
              <a:gd name="T39" fmla="*/ 3793 h 20000"/>
              <a:gd name="T40" fmla="*/ 10818 w 20000"/>
              <a:gd name="T41" fmla="*/ 5492 h 20000"/>
              <a:gd name="T42" fmla="*/ 9577 w 20000"/>
              <a:gd name="T43" fmla="*/ 3731 h 20000"/>
              <a:gd name="T44" fmla="*/ 9219 w 20000"/>
              <a:gd name="T45" fmla="*/ 4435 h 20000"/>
              <a:gd name="T46" fmla="*/ 7921 w 20000"/>
              <a:gd name="T47" fmla="*/ 1513 h 20000"/>
              <a:gd name="T48" fmla="*/ 5908 w 20000"/>
              <a:gd name="T49" fmla="*/ 0 h 20000"/>
              <a:gd name="T50" fmla="*/ 4309 w 20000"/>
              <a:gd name="T51" fmla="*/ 788 h 20000"/>
              <a:gd name="T52" fmla="*/ 2653 w 20000"/>
              <a:gd name="T53" fmla="*/ 145 h 20000"/>
              <a:gd name="T54" fmla="*/ 527 w 20000"/>
              <a:gd name="T55" fmla="*/ 7689 h 20000"/>
              <a:gd name="T56" fmla="*/ 0 w 20000"/>
              <a:gd name="T57" fmla="*/ 12995 h 20000"/>
              <a:gd name="connsiteX0" fmla="*/ 0 w 19981"/>
              <a:gd name="connsiteY0" fmla="*/ 12995 h 19979"/>
              <a:gd name="connsiteX1" fmla="*/ 1994 w 19981"/>
              <a:gd name="connsiteY1" fmla="*/ 13803 h 19979"/>
              <a:gd name="connsiteX2" fmla="*/ 2634 w 19981"/>
              <a:gd name="connsiteY2" fmla="*/ 15959 h 19979"/>
              <a:gd name="connsiteX3" fmla="*/ 5268 w 19981"/>
              <a:gd name="connsiteY3" fmla="*/ 15751 h 19979"/>
              <a:gd name="connsiteX4" fmla="*/ 7300 w 19981"/>
              <a:gd name="connsiteY4" fmla="*/ 16560 h 19979"/>
              <a:gd name="connsiteX5" fmla="*/ 8862 w 19981"/>
              <a:gd name="connsiteY5" fmla="*/ 14114 h 19979"/>
              <a:gd name="connsiteX6" fmla="*/ 12813 w 19981"/>
              <a:gd name="connsiteY6" fmla="*/ 19979 h 19979"/>
              <a:gd name="connsiteX7" fmla="*/ 14751 w 19981"/>
              <a:gd name="connsiteY7" fmla="*/ 17575 h 19979"/>
              <a:gd name="connsiteX8" fmla="*/ 15466 w 19981"/>
              <a:gd name="connsiteY8" fmla="*/ 12684 h 19979"/>
              <a:gd name="connsiteX9" fmla="*/ 15183 w 19981"/>
              <a:gd name="connsiteY9" fmla="*/ 10570 h 19979"/>
              <a:gd name="connsiteX10" fmla="*/ 15014 w 19981"/>
              <a:gd name="connsiteY10" fmla="*/ 10342 h 19979"/>
              <a:gd name="connsiteX11" fmla="*/ 15259 w 19981"/>
              <a:gd name="connsiteY11" fmla="*/ 9016 h 19979"/>
              <a:gd name="connsiteX12" fmla="*/ 17084 w 19981"/>
              <a:gd name="connsiteY12" fmla="*/ 8290 h 19979"/>
              <a:gd name="connsiteX13" fmla="*/ 17310 w 19981"/>
              <a:gd name="connsiteY13" fmla="*/ 6425 h 19979"/>
              <a:gd name="connsiteX14" fmla="*/ 19398 w 19981"/>
              <a:gd name="connsiteY14" fmla="*/ 5513 h 19979"/>
              <a:gd name="connsiteX15" fmla="*/ 19981 w 19981"/>
              <a:gd name="connsiteY15" fmla="*/ 2798 h 19979"/>
              <a:gd name="connsiteX16" fmla="*/ 18438 w 19981"/>
              <a:gd name="connsiteY16" fmla="*/ 1865 h 19979"/>
              <a:gd name="connsiteX17" fmla="*/ 15823 w 19981"/>
              <a:gd name="connsiteY17" fmla="*/ 5326 h 19979"/>
              <a:gd name="connsiteX18" fmla="*/ 13866 w 19981"/>
              <a:gd name="connsiteY18" fmla="*/ 5430 h 19979"/>
              <a:gd name="connsiteX19" fmla="*/ 12625 w 19981"/>
              <a:gd name="connsiteY19" fmla="*/ 3793 h 19979"/>
              <a:gd name="connsiteX20" fmla="*/ 10818 w 19981"/>
              <a:gd name="connsiteY20" fmla="*/ 5492 h 19979"/>
              <a:gd name="connsiteX21" fmla="*/ 9577 w 19981"/>
              <a:gd name="connsiteY21" fmla="*/ 3731 h 19979"/>
              <a:gd name="connsiteX22" fmla="*/ 9219 w 19981"/>
              <a:gd name="connsiteY22" fmla="*/ 4435 h 19979"/>
              <a:gd name="connsiteX23" fmla="*/ 7921 w 19981"/>
              <a:gd name="connsiteY23" fmla="*/ 1513 h 19979"/>
              <a:gd name="connsiteX24" fmla="*/ 5908 w 19981"/>
              <a:gd name="connsiteY24" fmla="*/ 0 h 19979"/>
              <a:gd name="connsiteX25" fmla="*/ 4309 w 19981"/>
              <a:gd name="connsiteY25" fmla="*/ 788 h 19979"/>
              <a:gd name="connsiteX26" fmla="*/ 2653 w 19981"/>
              <a:gd name="connsiteY26" fmla="*/ 145 h 19979"/>
              <a:gd name="connsiteX27" fmla="*/ 4106 w 19981"/>
              <a:gd name="connsiteY27" fmla="*/ 8483 h 19979"/>
              <a:gd name="connsiteX28" fmla="*/ 0 w 19981"/>
              <a:gd name="connsiteY28" fmla="*/ 12995 h 19979"/>
              <a:gd name="connsiteX0" fmla="*/ 0 w 19981"/>
              <a:gd name="connsiteY0" fmla="*/ 12995 h 19979"/>
              <a:gd name="connsiteX1" fmla="*/ 1994 w 19981"/>
              <a:gd name="connsiteY1" fmla="*/ 13803 h 19979"/>
              <a:gd name="connsiteX2" fmla="*/ 2634 w 19981"/>
              <a:gd name="connsiteY2" fmla="*/ 15959 h 19979"/>
              <a:gd name="connsiteX3" fmla="*/ 5268 w 19981"/>
              <a:gd name="connsiteY3" fmla="*/ 15751 h 19979"/>
              <a:gd name="connsiteX4" fmla="*/ 7300 w 19981"/>
              <a:gd name="connsiteY4" fmla="*/ 16560 h 19979"/>
              <a:gd name="connsiteX5" fmla="*/ 8862 w 19981"/>
              <a:gd name="connsiteY5" fmla="*/ 14114 h 19979"/>
              <a:gd name="connsiteX6" fmla="*/ 12813 w 19981"/>
              <a:gd name="connsiteY6" fmla="*/ 19979 h 19979"/>
              <a:gd name="connsiteX7" fmla="*/ 14751 w 19981"/>
              <a:gd name="connsiteY7" fmla="*/ 17575 h 19979"/>
              <a:gd name="connsiteX8" fmla="*/ 15466 w 19981"/>
              <a:gd name="connsiteY8" fmla="*/ 12684 h 19979"/>
              <a:gd name="connsiteX9" fmla="*/ 15183 w 19981"/>
              <a:gd name="connsiteY9" fmla="*/ 10570 h 19979"/>
              <a:gd name="connsiteX10" fmla="*/ 15014 w 19981"/>
              <a:gd name="connsiteY10" fmla="*/ 10342 h 19979"/>
              <a:gd name="connsiteX11" fmla="*/ 15259 w 19981"/>
              <a:gd name="connsiteY11" fmla="*/ 9016 h 19979"/>
              <a:gd name="connsiteX12" fmla="*/ 17084 w 19981"/>
              <a:gd name="connsiteY12" fmla="*/ 8290 h 19979"/>
              <a:gd name="connsiteX13" fmla="*/ 17310 w 19981"/>
              <a:gd name="connsiteY13" fmla="*/ 6425 h 19979"/>
              <a:gd name="connsiteX14" fmla="*/ 19398 w 19981"/>
              <a:gd name="connsiteY14" fmla="*/ 5513 h 19979"/>
              <a:gd name="connsiteX15" fmla="*/ 19981 w 19981"/>
              <a:gd name="connsiteY15" fmla="*/ 2798 h 19979"/>
              <a:gd name="connsiteX16" fmla="*/ 18438 w 19981"/>
              <a:gd name="connsiteY16" fmla="*/ 1865 h 19979"/>
              <a:gd name="connsiteX17" fmla="*/ 15823 w 19981"/>
              <a:gd name="connsiteY17" fmla="*/ 5326 h 19979"/>
              <a:gd name="connsiteX18" fmla="*/ 13866 w 19981"/>
              <a:gd name="connsiteY18" fmla="*/ 5430 h 19979"/>
              <a:gd name="connsiteX19" fmla="*/ 12625 w 19981"/>
              <a:gd name="connsiteY19" fmla="*/ 3793 h 19979"/>
              <a:gd name="connsiteX20" fmla="*/ 9895 w 19981"/>
              <a:gd name="connsiteY20" fmla="*/ 7005 h 19979"/>
              <a:gd name="connsiteX21" fmla="*/ 9577 w 19981"/>
              <a:gd name="connsiteY21" fmla="*/ 3731 h 19979"/>
              <a:gd name="connsiteX22" fmla="*/ 9219 w 19981"/>
              <a:gd name="connsiteY22" fmla="*/ 4435 h 19979"/>
              <a:gd name="connsiteX23" fmla="*/ 7921 w 19981"/>
              <a:gd name="connsiteY23" fmla="*/ 1513 h 19979"/>
              <a:gd name="connsiteX24" fmla="*/ 5908 w 19981"/>
              <a:gd name="connsiteY24" fmla="*/ 0 h 19979"/>
              <a:gd name="connsiteX25" fmla="*/ 4309 w 19981"/>
              <a:gd name="connsiteY25" fmla="*/ 788 h 19979"/>
              <a:gd name="connsiteX26" fmla="*/ 2653 w 19981"/>
              <a:gd name="connsiteY26" fmla="*/ 145 h 19979"/>
              <a:gd name="connsiteX27" fmla="*/ 4106 w 19981"/>
              <a:gd name="connsiteY27" fmla="*/ 8483 h 19979"/>
              <a:gd name="connsiteX28" fmla="*/ 0 w 19981"/>
              <a:gd name="connsiteY28" fmla="*/ 12995 h 19979"/>
              <a:gd name="connsiteX0" fmla="*/ 0 w 19981"/>
              <a:gd name="connsiteY0" fmla="*/ 12995 h 19979"/>
              <a:gd name="connsiteX1" fmla="*/ 1994 w 19981"/>
              <a:gd name="connsiteY1" fmla="*/ 13803 h 19979"/>
              <a:gd name="connsiteX2" fmla="*/ 2634 w 19981"/>
              <a:gd name="connsiteY2" fmla="*/ 15959 h 19979"/>
              <a:gd name="connsiteX3" fmla="*/ 5268 w 19981"/>
              <a:gd name="connsiteY3" fmla="*/ 15751 h 19979"/>
              <a:gd name="connsiteX4" fmla="*/ 7300 w 19981"/>
              <a:gd name="connsiteY4" fmla="*/ 16560 h 19979"/>
              <a:gd name="connsiteX5" fmla="*/ 12599 w 19981"/>
              <a:gd name="connsiteY5" fmla="*/ 3979 h 19979"/>
              <a:gd name="connsiteX6" fmla="*/ 12813 w 19981"/>
              <a:gd name="connsiteY6" fmla="*/ 19979 h 19979"/>
              <a:gd name="connsiteX7" fmla="*/ 14751 w 19981"/>
              <a:gd name="connsiteY7" fmla="*/ 17575 h 19979"/>
              <a:gd name="connsiteX8" fmla="*/ 15466 w 19981"/>
              <a:gd name="connsiteY8" fmla="*/ 12684 h 19979"/>
              <a:gd name="connsiteX9" fmla="*/ 15183 w 19981"/>
              <a:gd name="connsiteY9" fmla="*/ 10570 h 19979"/>
              <a:gd name="connsiteX10" fmla="*/ 15014 w 19981"/>
              <a:gd name="connsiteY10" fmla="*/ 10342 h 19979"/>
              <a:gd name="connsiteX11" fmla="*/ 15259 w 19981"/>
              <a:gd name="connsiteY11" fmla="*/ 9016 h 19979"/>
              <a:gd name="connsiteX12" fmla="*/ 17084 w 19981"/>
              <a:gd name="connsiteY12" fmla="*/ 8290 h 19979"/>
              <a:gd name="connsiteX13" fmla="*/ 17310 w 19981"/>
              <a:gd name="connsiteY13" fmla="*/ 6425 h 19979"/>
              <a:gd name="connsiteX14" fmla="*/ 19398 w 19981"/>
              <a:gd name="connsiteY14" fmla="*/ 5513 h 19979"/>
              <a:gd name="connsiteX15" fmla="*/ 19981 w 19981"/>
              <a:gd name="connsiteY15" fmla="*/ 2798 h 19979"/>
              <a:gd name="connsiteX16" fmla="*/ 18438 w 19981"/>
              <a:gd name="connsiteY16" fmla="*/ 1865 h 19979"/>
              <a:gd name="connsiteX17" fmla="*/ 15823 w 19981"/>
              <a:gd name="connsiteY17" fmla="*/ 5326 h 19979"/>
              <a:gd name="connsiteX18" fmla="*/ 13866 w 19981"/>
              <a:gd name="connsiteY18" fmla="*/ 5430 h 19979"/>
              <a:gd name="connsiteX19" fmla="*/ 12625 w 19981"/>
              <a:gd name="connsiteY19" fmla="*/ 3793 h 19979"/>
              <a:gd name="connsiteX20" fmla="*/ 9895 w 19981"/>
              <a:gd name="connsiteY20" fmla="*/ 7005 h 19979"/>
              <a:gd name="connsiteX21" fmla="*/ 9577 w 19981"/>
              <a:gd name="connsiteY21" fmla="*/ 3731 h 19979"/>
              <a:gd name="connsiteX22" fmla="*/ 9219 w 19981"/>
              <a:gd name="connsiteY22" fmla="*/ 4435 h 19979"/>
              <a:gd name="connsiteX23" fmla="*/ 7921 w 19981"/>
              <a:gd name="connsiteY23" fmla="*/ 1513 h 19979"/>
              <a:gd name="connsiteX24" fmla="*/ 5908 w 19981"/>
              <a:gd name="connsiteY24" fmla="*/ 0 h 19979"/>
              <a:gd name="connsiteX25" fmla="*/ 4309 w 19981"/>
              <a:gd name="connsiteY25" fmla="*/ 788 h 19979"/>
              <a:gd name="connsiteX26" fmla="*/ 2653 w 19981"/>
              <a:gd name="connsiteY26" fmla="*/ 145 h 19979"/>
              <a:gd name="connsiteX27" fmla="*/ 4106 w 19981"/>
              <a:gd name="connsiteY27" fmla="*/ 8483 h 19979"/>
              <a:gd name="connsiteX28" fmla="*/ 0 w 19981"/>
              <a:gd name="connsiteY28" fmla="*/ 12995 h 19979"/>
              <a:gd name="connsiteX0" fmla="*/ 0 w 19981"/>
              <a:gd name="connsiteY0" fmla="*/ 12995 h 19979"/>
              <a:gd name="connsiteX1" fmla="*/ 1994 w 19981"/>
              <a:gd name="connsiteY1" fmla="*/ 13803 h 19979"/>
              <a:gd name="connsiteX2" fmla="*/ 2634 w 19981"/>
              <a:gd name="connsiteY2" fmla="*/ 15959 h 19979"/>
              <a:gd name="connsiteX3" fmla="*/ 5268 w 19981"/>
              <a:gd name="connsiteY3" fmla="*/ 15751 h 19979"/>
              <a:gd name="connsiteX4" fmla="*/ 12545 w 19981"/>
              <a:gd name="connsiteY4" fmla="*/ 3930 h 19979"/>
              <a:gd name="connsiteX5" fmla="*/ 12599 w 19981"/>
              <a:gd name="connsiteY5" fmla="*/ 3979 h 19979"/>
              <a:gd name="connsiteX6" fmla="*/ 12813 w 19981"/>
              <a:gd name="connsiteY6" fmla="*/ 19979 h 19979"/>
              <a:gd name="connsiteX7" fmla="*/ 14751 w 19981"/>
              <a:gd name="connsiteY7" fmla="*/ 17575 h 19979"/>
              <a:gd name="connsiteX8" fmla="*/ 15466 w 19981"/>
              <a:gd name="connsiteY8" fmla="*/ 12684 h 19979"/>
              <a:gd name="connsiteX9" fmla="*/ 15183 w 19981"/>
              <a:gd name="connsiteY9" fmla="*/ 10570 h 19979"/>
              <a:gd name="connsiteX10" fmla="*/ 15014 w 19981"/>
              <a:gd name="connsiteY10" fmla="*/ 10342 h 19979"/>
              <a:gd name="connsiteX11" fmla="*/ 15259 w 19981"/>
              <a:gd name="connsiteY11" fmla="*/ 9016 h 19979"/>
              <a:gd name="connsiteX12" fmla="*/ 17084 w 19981"/>
              <a:gd name="connsiteY12" fmla="*/ 8290 h 19979"/>
              <a:gd name="connsiteX13" fmla="*/ 17310 w 19981"/>
              <a:gd name="connsiteY13" fmla="*/ 6425 h 19979"/>
              <a:gd name="connsiteX14" fmla="*/ 19398 w 19981"/>
              <a:gd name="connsiteY14" fmla="*/ 5513 h 19979"/>
              <a:gd name="connsiteX15" fmla="*/ 19981 w 19981"/>
              <a:gd name="connsiteY15" fmla="*/ 2798 h 19979"/>
              <a:gd name="connsiteX16" fmla="*/ 18438 w 19981"/>
              <a:gd name="connsiteY16" fmla="*/ 1865 h 19979"/>
              <a:gd name="connsiteX17" fmla="*/ 15823 w 19981"/>
              <a:gd name="connsiteY17" fmla="*/ 5326 h 19979"/>
              <a:gd name="connsiteX18" fmla="*/ 13866 w 19981"/>
              <a:gd name="connsiteY18" fmla="*/ 5430 h 19979"/>
              <a:gd name="connsiteX19" fmla="*/ 12625 w 19981"/>
              <a:gd name="connsiteY19" fmla="*/ 3793 h 19979"/>
              <a:gd name="connsiteX20" fmla="*/ 9895 w 19981"/>
              <a:gd name="connsiteY20" fmla="*/ 7005 h 19979"/>
              <a:gd name="connsiteX21" fmla="*/ 9577 w 19981"/>
              <a:gd name="connsiteY21" fmla="*/ 3731 h 19979"/>
              <a:gd name="connsiteX22" fmla="*/ 9219 w 19981"/>
              <a:gd name="connsiteY22" fmla="*/ 4435 h 19979"/>
              <a:gd name="connsiteX23" fmla="*/ 7921 w 19981"/>
              <a:gd name="connsiteY23" fmla="*/ 1513 h 19979"/>
              <a:gd name="connsiteX24" fmla="*/ 5908 w 19981"/>
              <a:gd name="connsiteY24" fmla="*/ 0 h 19979"/>
              <a:gd name="connsiteX25" fmla="*/ 4309 w 19981"/>
              <a:gd name="connsiteY25" fmla="*/ 788 h 19979"/>
              <a:gd name="connsiteX26" fmla="*/ 2653 w 19981"/>
              <a:gd name="connsiteY26" fmla="*/ 145 h 19979"/>
              <a:gd name="connsiteX27" fmla="*/ 4106 w 19981"/>
              <a:gd name="connsiteY27" fmla="*/ 8483 h 19979"/>
              <a:gd name="connsiteX28" fmla="*/ 0 w 19981"/>
              <a:gd name="connsiteY28" fmla="*/ 12995 h 19979"/>
              <a:gd name="connsiteX0" fmla="*/ 0 w 19981"/>
              <a:gd name="connsiteY0" fmla="*/ 12995 h 19979"/>
              <a:gd name="connsiteX1" fmla="*/ 1994 w 19981"/>
              <a:gd name="connsiteY1" fmla="*/ 13803 h 19979"/>
              <a:gd name="connsiteX2" fmla="*/ 2634 w 19981"/>
              <a:gd name="connsiteY2" fmla="*/ 15959 h 19979"/>
              <a:gd name="connsiteX3" fmla="*/ 5268 w 19981"/>
              <a:gd name="connsiteY3" fmla="*/ 15751 h 19979"/>
              <a:gd name="connsiteX4" fmla="*/ 12545 w 19981"/>
              <a:gd name="connsiteY4" fmla="*/ 3930 h 19979"/>
              <a:gd name="connsiteX5" fmla="*/ 12599 w 19981"/>
              <a:gd name="connsiteY5" fmla="*/ 3979 h 19979"/>
              <a:gd name="connsiteX6" fmla="*/ 12813 w 19981"/>
              <a:gd name="connsiteY6" fmla="*/ 19979 h 19979"/>
              <a:gd name="connsiteX7" fmla="*/ 14751 w 19981"/>
              <a:gd name="connsiteY7" fmla="*/ 17575 h 19979"/>
              <a:gd name="connsiteX8" fmla="*/ 15466 w 19981"/>
              <a:gd name="connsiteY8" fmla="*/ 12684 h 19979"/>
              <a:gd name="connsiteX9" fmla="*/ 15183 w 19981"/>
              <a:gd name="connsiteY9" fmla="*/ 10570 h 19979"/>
              <a:gd name="connsiteX10" fmla="*/ 15014 w 19981"/>
              <a:gd name="connsiteY10" fmla="*/ 10342 h 19979"/>
              <a:gd name="connsiteX11" fmla="*/ 15259 w 19981"/>
              <a:gd name="connsiteY11" fmla="*/ 9016 h 19979"/>
              <a:gd name="connsiteX12" fmla="*/ 17084 w 19981"/>
              <a:gd name="connsiteY12" fmla="*/ 8290 h 19979"/>
              <a:gd name="connsiteX13" fmla="*/ 17310 w 19981"/>
              <a:gd name="connsiteY13" fmla="*/ 6425 h 19979"/>
              <a:gd name="connsiteX14" fmla="*/ 19398 w 19981"/>
              <a:gd name="connsiteY14" fmla="*/ 5513 h 19979"/>
              <a:gd name="connsiteX15" fmla="*/ 19981 w 19981"/>
              <a:gd name="connsiteY15" fmla="*/ 2798 h 19979"/>
              <a:gd name="connsiteX16" fmla="*/ 18438 w 19981"/>
              <a:gd name="connsiteY16" fmla="*/ 1865 h 19979"/>
              <a:gd name="connsiteX17" fmla="*/ 15823 w 19981"/>
              <a:gd name="connsiteY17" fmla="*/ 5326 h 19979"/>
              <a:gd name="connsiteX18" fmla="*/ 13866 w 19981"/>
              <a:gd name="connsiteY18" fmla="*/ 5430 h 19979"/>
              <a:gd name="connsiteX19" fmla="*/ 12625 w 19981"/>
              <a:gd name="connsiteY19" fmla="*/ 3793 h 19979"/>
              <a:gd name="connsiteX20" fmla="*/ 9895 w 19981"/>
              <a:gd name="connsiteY20" fmla="*/ 7005 h 19979"/>
              <a:gd name="connsiteX21" fmla="*/ 9577 w 19981"/>
              <a:gd name="connsiteY21" fmla="*/ 3731 h 19979"/>
              <a:gd name="connsiteX22" fmla="*/ 9219 w 19981"/>
              <a:gd name="connsiteY22" fmla="*/ 4435 h 19979"/>
              <a:gd name="connsiteX23" fmla="*/ 7921 w 19981"/>
              <a:gd name="connsiteY23" fmla="*/ 1513 h 19979"/>
              <a:gd name="connsiteX24" fmla="*/ 5908 w 19981"/>
              <a:gd name="connsiteY24" fmla="*/ 0 h 19979"/>
              <a:gd name="connsiteX25" fmla="*/ 4309 w 19981"/>
              <a:gd name="connsiteY25" fmla="*/ 788 h 19979"/>
              <a:gd name="connsiteX26" fmla="*/ 2653 w 19981"/>
              <a:gd name="connsiteY26" fmla="*/ 145 h 19979"/>
              <a:gd name="connsiteX27" fmla="*/ 4106 w 19981"/>
              <a:gd name="connsiteY27" fmla="*/ 8483 h 19979"/>
              <a:gd name="connsiteX28" fmla="*/ 0 w 19981"/>
              <a:gd name="connsiteY28" fmla="*/ 12995 h 19979"/>
              <a:gd name="connsiteX0" fmla="*/ 0 w 19981"/>
              <a:gd name="connsiteY0" fmla="*/ 12995 h 19979"/>
              <a:gd name="connsiteX1" fmla="*/ 1994 w 19981"/>
              <a:gd name="connsiteY1" fmla="*/ 13803 h 19979"/>
              <a:gd name="connsiteX2" fmla="*/ 2634 w 19981"/>
              <a:gd name="connsiteY2" fmla="*/ 15959 h 19979"/>
              <a:gd name="connsiteX3" fmla="*/ 5268 w 19981"/>
              <a:gd name="connsiteY3" fmla="*/ 15751 h 19979"/>
              <a:gd name="connsiteX4" fmla="*/ 12545 w 19981"/>
              <a:gd name="connsiteY4" fmla="*/ 3930 h 19979"/>
              <a:gd name="connsiteX5" fmla="*/ 12599 w 19981"/>
              <a:gd name="connsiteY5" fmla="*/ 3979 h 19979"/>
              <a:gd name="connsiteX6" fmla="*/ 12813 w 19981"/>
              <a:gd name="connsiteY6" fmla="*/ 19979 h 19979"/>
              <a:gd name="connsiteX7" fmla="*/ 14751 w 19981"/>
              <a:gd name="connsiteY7" fmla="*/ 17575 h 19979"/>
              <a:gd name="connsiteX8" fmla="*/ 15466 w 19981"/>
              <a:gd name="connsiteY8" fmla="*/ 12684 h 19979"/>
              <a:gd name="connsiteX9" fmla="*/ 15183 w 19981"/>
              <a:gd name="connsiteY9" fmla="*/ 10570 h 19979"/>
              <a:gd name="connsiteX10" fmla="*/ 15014 w 19981"/>
              <a:gd name="connsiteY10" fmla="*/ 10342 h 19979"/>
              <a:gd name="connsiteX11" fmla="*/ 15259 w 19981"/>
              <a:gd name="connsiteY11" fmla="*/ 9016 h 19979"/>
              <a:gd name="connsiteX12" fmla="*/ 17084 w 19981"/>
              <a:gd name="connsiteY12" fmla="*/ 8290 h 19979"/>
              <a:gd name="connsiteX13" fmla="*/ 17310 w 19981"/>
              <a:gd name="connsiteY13" fmla="*/ 6425 h 19979"/>
              <a:gd name="connsiteX14" fmla="*/ 19398 w 19981"/>
              <a:gd name="connsiteY14" fmla="*/ 5513 h 19979"/>
              <a:gd name="connsiteX15" fmla="*/ 19981 w 19981"/>
              <a:gd name="connsiteY15" fmla="*/ 2798 h 19979"/>
              <a:gd name="connsiteX16" fmla="*/ 18438 w 19981"/>
              <a:gd name="connsiteY16" fmla="*/ 1865 h 19979"/>
              <a:gd name="connsiteX17" fmla="*/ 15823 w 19981"/>
              <a:gd name="connsiteY17" fmla="*/ 5326 h 19979"/>
              <a:gd name="connsiteX18" fmla="*/ 13866 w 19981"/>
              <a:gd name="connsiteY18" fmla="*/ 5430 h 19979"/>
              <a:gd name="connsiteX19" fmla="*/ 12625 w 19981"/>
              <a:gd name="connsiteY19" fmla="*/ 3793 h 19979"/>
              <a:gd name="connsiteX20" fmla="*/ 12574 w 19981"/>
              <a:gd name="connsiteY20" fmla="*/ 3753 h 19979"/>
              <a:gd name="connsiteX21" fmla="*/ 9577 w 19981"/>
              <a:gd name="connsiteY21" fmla="*/ 3731 h 19979"/>
              <a:gd name="connsiteX22" fmla="*/ 9219 w 19981"/>
              <a:gd name="connsiteY22" fmla="*/ 4435 h 19979"/>
              <a:gd name="connsiteX23" fmla="*/ 7921 w 19981"/>
              <a:gd name="connsiteY23" fmla="*/ 1513 h 19979"/>
              <a:gd name="connsiteX24" fmla="*/ 5908 w 19981"/>
              <a:gd name="connsiteY24" fmla="*/ 0 h 19979"/>
              <a:gd name="connsiteX25" fmla="*/ 4309 w 19981"/>
              <a:gd name="connsiteY25" fmla="*/ 788 h 19979"/>
              <a:gd name="connsiteX26" fmla="*/ 2653 w 19981"/>
              <a:gd name="connsiteY26" fmla="*/ 145 h 19979"/>
              <a:gd name="connsiteX27" fmla="*/ 4106 w 19981"/>
              <a:gd name="connsiteY27" fmla="*/ 8483 h 19979"/>
              <a:gd name="connsiteX28" fmla="*/ 0 w 19981"/>
              <a:gd name="connsiteY28" fmla="*/ 12995 h 19979"/>
              <a:gd name="connsiteX0" fmla="*/ 0 w 19981"/>
              <a:gd name="connsiteY0" fmla="*/ 12995 h 19979"/>
              <a:gd name="connsiteX1" fmla="*/ 1994 w 19981"/>
              <a:gd name="connsiteY1" fmla="*/ 13803 h 19979"/>
              <a:gd name="connsiteX2" fmla="*/ 2634 w 19981"/>
              <a:gd name="connsiteY2" fmla="*/ 15959 h 19979"/>
              <a:gd name="connsiteX3" fmla="*/ 5268 w 19981"/>
              <a:gd name="connsiteY3" fmla="*/ 15751 h 19979"/>
              <a:gd name="connsiteX4" fmla="*/ 12545 w 19981"/>
              <a:gd name="connsiteY4" fmla="*/ 3930 h 19979"/>
              <a:gd name="connsiteX5" fmla="*/ 12599 w 19981"/>
              <a:gd name="connsiteY5" fmla="*/ 3979 h 19979"/>
              <a:gd name="connsiteX6" fmla="*/ 12813 w 19981"/>
              <a:gd name="connsiteY6" fmla="*/ 19979 h 19979"/>
              <a:gd name="connsiteX7" fmla="*/ 14751 w 19981"/>
              <a:gd name="connsiteY7" fmla="*/ 17575 h 19979"/>
              <a:gd name="connsiteX8" fmla="*/ 15466 w 19981"/>
              <a:gd name="connsiteY8" fmla="*/ 12684 h 19979"/>
              <a:gd name="connsiteX9" fmla="*/ 15183 w 19981"/>
              <a:gd name="connsiteY9" fmla="*/ 10570 h 19979"/>
              <a:gd name="connsiteX10" fmla="*/ 15014 w 19981"/>
              <a:gd name="connsiteY10" fmla="*/ 10342 h 19979"/>
              <a:gd name="connsiteX11" fmla="*/ 15259 w 19981"/>
              <a:gd name="connsiteY11" fmla="*/ 9016 h 19979"/>
              <a:gd name="connsiteX12" fmla="*/ 17084 w 19981"/>
              <a:gd name="connsiteY12" fmla="*/ 8290 h 19979"/>
              <a:gd name="connsiteX13" fmla="*/ 17310 w 19981"/>
              <a:gd name="connsiteY13" fmla="*/ 6425 h 19979"/>
              <a:gd name="connsiteX14" fmla="*/ 19398 w 19981"/>
              <a:gd name="connsiteY14" fmla="*/ 5513 h 19979"/>
              <a:gd name="connsiteX15" fmla="*/ 19981 w 19981"/>
              <a:gd name="connsiteY15" fmla="*/ 2798 h 19979"/>
              <a:gd name="connsiteX16" fmla="*/ 18438 w 19981"/>
              <a:gd name="connsiteY16" fmla="*/ 1865 h 19979"/>
              <a:gd name="connsiteX17" fmla="*/ 15823 w 19981"/>
              <a:gd name="connsiteY17" fmla="*/ 5326 h 19979"/>
              <a:gd name="connsiteX18" fmla="*/ 13866 w 19981"/>
              <a:gd name="connsiteY18" fmla="*/ 5430 h 19979"/>
              <a:gd name="connsiteX19" fmla="*/ 12625 w 19981"/>
              <a:gd name="connsiteY19" fmla="*/ 3793 h 19979"/>
              <a:gd name="connsiteX20" fmla="*/ 12574 w 19981"/>
              <a:gd name="connsiteY20" fmla="*/ 3753 h 19979"/>
              <a:gd name="connsiteX21" fmla="*/ 9577 w 19981"/>
              <a:gd name="connsiteY21" fmla="*/ 3731 h 19979"/>
              <a:gd name="connsiteX22" fmla="*/ 9219 w 19981"/>
              <a:gd name="connsiteY22" fmla="*/ 4435 h 19979"/>
              <a:gd name="connsiteX23" fmla="*/ 7921 w 19981"/>
              <a:gd name="connsiteY23" fmla="*/ 1513 h 19979"/>
              <a:gd name="connsiteX24" fmla="*/ 5908 w 19981"/>
              <a:gd name="connsiteY24" fmla="*/ 0 h 19979"/>
              <a:gd name="connsiteX25" fmla="*/ 4309 w 19981"/>
              <a:gd name="connsiteY25" fmla="*/ 788 h 19979"/>
              <a:gd name="connsiteX26" fmla="*/ 12513 w 19981"/>
              <a:gd name="connsiteY26" fmla="*/ 3737 h 19979"/>
              <a:gd name="connsiteX27" fmla="*/ 4106 w 19981"/>
              <a:gd name="connsiteY27" fmla="*/ 8483 h 19979"/>
              <a:gd name="connsiteX28" fmla="*/ 0 w 19981"/>
              <a:gd name="connsiteY28" fmla="*/ 12995 h 19979"/>
              <a:gd name="connsiteX0" fmla="*/ 0 w 19981"/>
              <a:gd name="connsiteY0" fmla="*/ 12207 h 19191"/>
              <a:gd name="connsiteX1" fmla="*/ 1994 w 19981"/>
              <a:gd name="connsiteY1" fmla="*/ 13015 h 19191"/>
              <a:gd name="connsiteX2" fmla="*/ 2634 w 19981"/>
              <a:gd name="connsiteY2" fmla="*/ 15171 h 19191"/>
              <a:gd name="connsiteX3" fmla="*/ 5268 w 19981"/>
              <a:gd name="connsiteY3" fmla="*/ 14963 h 19191"/>
              <a:gd name="connsiteX4" fmla="*/ 12545 w 19981"/>
              <a:gd name="connsiteY4" fmla="*/ 3142 h 19191"/>
              <a:gd name="connsiteX5" fmla="*/ 12599 w 19981"/>
              <a:gd name="connsiteY5" fmla="*/ 3191 h 19191"/>
              <a:gd name="connsiteX6" fmla="*/ 12813 w 19981"/>
              <a:gd name="connsiteY6" fmla="*/ 19191 h 19191"/>
              <a:gd name="connsiteX7" fmla="*/ 14751 w 19981"/>
              <a:gd name="connsiteY7" fmla="*/ 16787 h 19191"/>
              <a:gd name="connsiteX8" fmla="*/ 15466 w 19981"/>
              <a:gd name="connsiteY8" fmla="*/ 11896 h 19191"/>
              <a:gd name="connsiteX9" fmla="*/ 15183 w 19981"/>
              <a:gd name="connsiteY9" fmla="*/ 9782 h 19191"/>
              <a:gd name="connsiteX10" fmla="*/ 15014 w 19981"/>
              <a:gd name="connsiteY10" fmla="*/ 9554 h 19191"/>
              <a:gd name="connsiteX11" fmla="*/ 15259 w 19981"/>
              <a:gd name="connsiteY11" fmla="*/ 8228 h 19191"/>
              <a:gd name="connsiteX12" fmla="*/ 17084 w 19981"/>
              <a:gd name="connsiteY12" fmla="*/ 7502 h 19191"/>
              <a:gd name="connsiteX13" fmla="*/ 17310 w 19981"/>
              <a:gd name="connsiteY13" fmla="*/ 5637 h 19191"/>
              <a:gd name="connsiteX14" fmla="*/ 19398 w 19981"/>
              <a:gd name="connsiteY14" fmla="*/ 4725 h 19191"/>
              <a:gd name="connsiteX15" fmla="*/ 19981 w 19981"/>
              <a:gd name="connsiteY15" fmla="*/ 2010 h 19191"/>
              <a:gd name="connsiteX16" fmla="*/ 18438 w 19981"/>
              <a:gd name="connsiteY16" fmla="*/ 1077 h 19191"/>
              <a:gd name="connsiteX17" fmla="*/ 15823 w 19981"/>
              <a:gd name="connsiteY17" fmla="*/ 4538 h 19191"/>
              <a:gd name="connsiteX18" fmla="*/ 13866 w 19981"/>
              <a:gd name="connsiteY18" fmla="*/ 4642 h 19191"/>
              <a:gd name="connsiteX19" fmla="*/ 12625 w 19981"/>
              <a:gd name="connsiteY19" fmla="*/ 3005 h 19191"/>
              <a:gd name="connsiteX20" fmla="*/ 12574 w 19981"/>
              <a:gd name="connsiteY20" fmla="*/ 2965 h 19191"/>
              <a:gd name="connsiteX21" fmla="*/ 9577 w 19981"/>
              <a:gd name="connsiteY21" fmla="*/ 2943 h 19191"/>
              <a:gd name="connsiteX22" fmla="*/ 9219 w 19981"/>
              <a:gd name="connsiteY22" fmla="*/ 3647 h 19191"/>
              <a:gd name="connsiteX23" fmla="*/ 7921 w 19981"/>
              <a:gd name="connsiteY23" fmla="*/ 725 h 19191"/>
              <a:gd name="connsiteX24" fmla="*/ 12504 w 19981"/>
              <a:gd name="connsiteY24" fmla="*/ 3069 h 19191"/>
              <a:gd name="connsiteX25" fmla="*/ 4309 w 19981"/>
              <a:gd name="connsiteY25" fmla="*/ 0 h 19191"/>
              <a:gd name="connsiteX26" fmla="*/ 12513 w 19981"/>
              <a:gd name="connsiteY26" fmla="*/ 2949 h 19191"/>
              <a:gd name="connsiteX27" fmla="*/ 4106 w 19981"/>
              <a:gd name="connsiteY27" fmla="*/ 7695 h 19191"/>
              <a:gd name="connsiteX28" fmla="*/ 0 w 19981"/>
              <a:gd name="connsiteY28" fmla="*/ 12207 h 19191"/>
              <a:gd name="connsiteX0" fmla="*/ 0 w 19981"/>
              <a:gd name="connsiteY0" fmla="*/ 11482 h 18466"/>
              <a:gd name="connsiteX1" fmla="*/ 1994 w 19981"/>
              <a:gd name="connsiteY1" fmla="*/ 12290 h 18466"/>
              <a:gd name="connsiteX2" fmla="*/ 2634 w 19981"/>
              <a:gd name="connsiteY2" fmla="*/ 14446 h 18466"/>
              <a:gd name="connsiteX3" fmla="*/ 5268 w 19981"/>
              <a:gd name="connsiteY3" fmla="*/ 14238 h 18466"/>
              <a:gd name="connsiteX4" fmla="*/ 12545 w 19981"/>
              <a:gd name="connsiteY4" fmla="*/ 2417 h 18466"/>
              <a:gd name="connsiteX5" fmla="*/ 12599 w 19981"/>
              <a:gd name="connsiteY5" fmla="*/ 2466 h 18466"/>
              <a:gd name="connsiteX6" fmla="*/ 12813 w 19981"/>
              <a:gd name="connsiteY6" fmla="*/ 18466 h 18466"/>
              <a:gd name="connsiteX7" fmla="*/ 14751 w 19981"/>
              <a:gd name="connsiteY7" fmla="*/ 16062 h 18466"/>
              <a:gd name="connsiteX8" fmla="*/ 15466 w 19981"/>
              <a:gd name="connsiteY8" fmla="*/ 11171 h 18466"/>
              <a:gd name="connsiteX9" fmla="*/ 15183 w 19981"/>
              <a:gd name="connsiteY9" fmla="*/ 9057 h 18466"/>
              <a:gd name="connsiteX10" fmla="*/ 15014 w 19981"/>
              <a:gd name="connsiteY10" fmla="*/ 8829 h 18466"/>
              <a:gd name="connsiteX11" fmla="*/ 15259 w 19981"/>
              <a:gd name="connsiteY11" fmla="*/ 7503 h 18466"/>
              <a:gd name="connsiteX12" fmla="*/ 17084 w 19981"/>
              <a:gd name="connsiteY12" fmla="*/ 6777 h 18466"/>
              <a:gd name="connsiteX13" fmla="*/ 17310 w 19981"/>
              <a:gd name="connsiteY13" fmla="*/ 4912 h 18466"/>
              <a:gd name="connsiteX14" fmla="*/ 19398 w 19981"/>
              <a:gd name="connsiteY14" fmla="*/ 4000 h 18466"/>
              <a:gd name="connsiteX15" fmla="*/ 19981 w 19981"/>
              <a:gd name="connsiteY15" fmla="*/ 1285 h 18466"/>
              <a:gd name="connsiteX16" fmla="*/ 18438 w 19981"/>
              <a:gd name="connsiteY16" fmla="*/ 352 h 18466"/>
              <a:gd name="connsiteX17" fmla="*/ 15823 w 19981"/>
              <a:gd name="connsiteY17" fmla="*/ 3813 h 18466"/>
              <a:gd name="connsiteX18" fmla="*/ 13866 w 19981"/>
              <a:gd name="connsiteY18" fmla="*/ 3917 h 18466"/>
              <a:gd name="connsiteX19" fmla="*/ 12625 w 19981"/>
              <a:gd name="connsiteY19" fmla="*/ 2280 h 18466"/>
              <a:gd name="connsiteX20" fmla="*/ 12574 w 19981"/>
              <a:gd name="connsiteY20" fmla="*/ 2240 h 18466"/>
              <a:gd name="connsiteX21" fmla="*/ 9577 w 19981"/>
              <a:gd name="connsiteY21" fmla="*/ 2218 h 18466"/>
              <a:gd name="connsiteX22" fmla="*/ 9219 w 19981"/>
              <a:gd name="connsiteY22" fmla="*/ 2922 h 18466"/>
              <a:gd name="connsiteX23" fmla="*/ 7921 w 19981"/>
              <a:gd name="connsiteY23" fmla="*/ 0 h 18466"/>
              <a:gd name="connsiteX24" fmla="*/ 12504 w 19981"/>
              <a:gd name="connsiteY24" fmla="*/ 2344 h 18466"/>
              <a:gd name="connsiteX25" fmla="*/ 12593 w 19981"/>
              <a:gd name="connsiteY25" fmla="*/ 2376 h 18466"/>
              <a:gd name="connsiteX26" fmla="*/ 12513 w 19981"/>
              <a:gd name="connsiteY26" fmla="*/ 2224 h 18466"/>
              <a:gd name="connsiteX27" fmla="*/ 4106 w 19981"/>
              <a:gd name="connsiteY27" fmla="*/ 6970 h 18466"/>
              <a:gd name="connsiteX28" fmla="*/ 0 w 19981"/>
              <a:gd name="connsiteY28" fmla="*/ 11482 h 18466"/>
              <a:gd name="connsiteX0" fmla="*/ 0 w 19981"/>
              <a:gd name="connsiteY0" fmla="*/ 11130 h 18114"/>
              <a:gd name="connsiteX1" fmla="*/ 1994 w 19981"/>
              <a:gd name="connsiteY1" fmla="*/ 11938 h 18114"/>
              <a:gd name="connsiteX2" fmla="*/ 2634 w 19981"/>
              <a:gd name="connsiteY2" fmla="*/ 14094 h 18114"/>
              <a:gd name="connsiteX3" fmla="*/ 5268 w 19981"/>
              <a:gd name="connsiteY3" fmla="*/ 13886 h 18114"/>
              <a:gd name="connsiteX4" fmla="*/ 12545 w 19981"/>
              <a:gd name="connsiteY4" fmla="*/ 2065 h 18114"/>
              <a:gd name="connsiteX5" fmla="*/ 12599 w 19981"/>
              <a:gd name="connsiteY5" fmla="*/ 2114 h 18114"/>
              <a:gd name="connsiteX6" fmla="*/ 12813 w 19981"/>
              <a:gd name="connsiteY6" fmla="*/ 18114 h 18114"/>
              <a:gd name="connsiteX7" fmla="*/ 14751 w 19981"/>
              <a:gd name="connsiteY7" fmla="*/ 15710 h 18114"/>
              <a:gd name="connsiteX8" fmla="*/ 15466 w 19981"/>
              <a:gd name="connsiteY8" fmla="*/ 10819 h 18114"/>
              <a:gd name="connsiteX9" fmla="*/ 15183 w 19981"/>
              <a:gd name="connsiteY9" fmla="*/ 8705 h 18114"/>
              <a:gd name="connsiteX10" fmla="*/ 15014 w 19981"/>
              <a:gd name="connsiteY10" fmla="*/ 8477 h 18114"/>
              <a:gd name="connsiteX11" fmla="*/ 15259 w 19981"/>
              <a:gd name="connsiteY11" fmla="*/ 7151 h 18114"/>
              <a:gd name="connsiteX12" fmla="*/ 17084 w 19981"/>
              <a:gd name="connsiteY12" fmla="*/ 6425 h 18114"/>
              <a:gd name="connsiteX13" fmla="*/ 17310 w 19981"/>
              <a:gd name="connsiteY13" fmla="*/ 4560 h 18114"/>
              <a:gd name="connsiteX14" fmla="*/ 19398 w 19981"/>
              <a:gd name="connsiteY14" fmla="*/ 3648 h 18114"/>
              <a:gd name="connsiteX15" fmla="*/ 19981 w 19981"/>
              <a:gd name="connsiteY15" fmla="*/ 933 h 18114"/>
              <a:gd name="connsiteX16" fmla="*/ 18438 w 19981"/>
              <a:gd name="connsiteY16" fmla="*/ 0 h 18114"/>
              <a:gd name="connsiteX17" fmla="*/ 15823 w 19981"/>
              <a:gd name="connsiteY17" fmla="*/ 3461 h 18114"/>
              <a:gd name="connsiteX18" fmla="*/ 13866 w 19981"/>
              <a:gd name="connsiteY18" fmla="*/ 3565 h 18114"/>
              <a:gd name="connsiteX19" fmla="*/ 12625 w 19981"/>
              <a:gd name="connsiteY19" fmla="*/ 1928 h 18114"/>
              <a:gd name="connsiteX20" fmla="*/ 12574 w 19981"/>
              <a:gd name="connsiteY20" fmla="*/ 1888 h 18114"/>
              <a:gd name="connsiteX21" fmla="*/ 9577 w 19981"/>
              <a:gd name="connsiteY21" fmla="*/ 1866 h 18114"/>
              <a:gd name="connsiteX22" fmla="*/ 9219 w 19981"/>
              <a:gd name="connsiteY22" fmla="*/ 2570 h 18114"/>
              <a:gd name="connsiteX23" fmla="*/ 12603 w 19981"/>
              <a:gd name="connsiteY23" fmla="*/ 1879 h 18114"/>
              <a:gd name="connsiteX24" fmla="*/ 12504 w 19981"/>
              <a:gd name="connsiteY24" fmla="*/ 1992 h 18114"/>
              <a:gd name="connsiteX25" fmla="*/ 12593 w 19981"/>
              <a:gd name="connsiteY25" fmla="*/ 2024 h 18114"/>
              <a:gd name="connsiteX26" fmla="*/ 12513 w 19981"/>
              <a:gd name="connsiteY26" fmla="*/ 1872 h 18114"/>
              <a:gd name="connsiteX27" fmla="*/ 4106 w 19981"/>
              <a:gd name="connsiteY27" fmla="*/ 6618 h 18114"/>
              <a:gd name="connsiteX28" fmla="*/ 0 w 19981"/>
              <a:gd name="connsiteY28" fmla="*/ 11130 h 18114"/>
              <a:gd name="connsiteX0" fmla="*/ 0 w 19981"/>
              <a:gd name="connsiteY0" fmla="*/ 11130 h 18114"/>
              <a:gd name="connsiteX1" fmla="*/ 1994 w 19981"/>
              <a:gd name="connsiteY1" fmla="*/ 11938 h 18114"/>
              <a:gd name="connsiteX2" fmla="*/ 2634 w 19981"/>
              <a:gd name="connsiteY2" fmla="*/ 14094 h 18114"/>
              <a:gd name="connsiteX3" fmla="*/ 5268 w 19981"/>
              <a:gd name="connsiteY3" fmla="*/ 13886 h 18114"/>
              <a:gd name="connsiteX4" fmla="*/ 12545 w 19981"/>
              <a:gd name="connsiteY4" fmla="*/ 2065 h 18114"/>
              <a:gd name="connsiteX5" fmla="*/ 12599 w 19981"/>
              <a:gd name="connsiteY5" fmla="*/ 2114 h 18114"/>
              <a:gd name="connsiteX6" fmla="*/ 12813 w 19981"/>
              <a:gd name="connsiteY6" fmla="*/ 18114 h 18114"/>
              <a:gd name="connsiteX7" fmla="*/ 14751 w 19981"/>
              <a:gd name="connsiteY7" fmla="*/ 15710 h 18114"/>
              <a:gd name="connsiteX8" fmla="*/ 15466 w 19981"/>
              <a:gd name="connsiteY8" fmla="*/ 10819 h 18114"/>
              <a:gd name="connsiteX9" fmla="*/ 15183 w 19981"/>
              <a:gd name="connsiteY9" fmla="*/ 8705 h 18114"/>
              <a:gd name="connsiteX10" fmla="*/ 15014 w 19981"/>
              <a:gd name="connsiteY10" fmla="*/ 8477 h 18114"/>
              <a:gd name="connsiteX11" fmla="*/ 15259 w 19981"/>
              <a:gd name="connsiteY11" fmla="*/ 7151 h 18114"/>
              <a:gd name="connsiteX12" fmla="*/ 17084 w 19981"/>
              <a:gd name="connsiteY12" fmla="*/ 6425 h 18114"/>
              <a:gd name="connsiteX13" fmla="*/ 17310 w 19981"/>
              <a:gd name="connsiteY13" fmla="*/ 4560 h 18114"/>
              <a:gd name="connsiteX14" fmla="*/ 19398 w 19981"/>
              <a:gd name="connsiteY14" fmla="*/ 3648 h 18114"/>
              <a:gd name="connsiteX15" fmla="*/ 19981 w 19981"/>
              <a:gd name="connsiteY15" fmla="*/ 933 h 18114"/>
              <a:gd name="connsiteX16" fmla="*/ 18438 w 19981"/>
              <a:gd name="connsiteY16" fmla="*/ 0 h 18114"/>
              <a:gd name="connsiteX17" fmla="*/ 15823 w 19981"/>
              <a:gd name="connsiteY17" fmla="*/ 3461 h 18114"/>
              <a:gd name="connsiteX18" fmla="*/ 13866 w 19981"/>
              <a:gd name="connsiteY18" fmla="*/ 3565 h 18114"/>
              <a:gd name="connsiteX19" fmla="*/ 12625 w 19981"/>
              <a:gd name="connsiteY19" fmla="*/ 1928 h 18114"/>
              <a:gd name="connsiteX20" fmla="*/ 12574 w 19981"/>
              <a:gd name="connsiteY20" fmla="*/ 1888 h 18114"/>
              <a:gd name="connsiteX21" fmla="*/ 12503 w 19981"/>
              <a:gd name="connsiteY21" fmla="*/ 1904 h 18114"/>
              <a:gd name="connsiteX22" fmla="*/ 9219 w 19981"/>
              <a:gd name="connsiteY22" fmla="*/ 2570 h 18114"/>
              <a:gd name="connsiteX23" fmla="*/ 12603 w 19981"/>
              <a:gd name="connsiteY23" fmla="*/ 1879 h 18114"/>
              <a:gd name="connsiteX24" fmla="*/ 12504 w 19981"/>
              <a:gd name="connsiteY24" fmla="*/ 1992 h 18114"/>
              <a:gd name="connsiteX25" fmla="*/ 12593 w 19981"/>
              <a:gd name="connsiteY25" fmla="*/ 2024 h 18114"/>
              <a:gd name="connsiteX26" fmla="*/ 12513 w 19981"/>
              <a:gd name="connsiteY26" fmla="*/ 1872 h 18114"/>
              <a:gd name="connsiteX27" fmla="*/ 4106 w 19981"/>
              <a:gd name="connsiteY27" fmla="*/ 6618 h 18114"/>
              <a:gd name="connsiteX28" fmla="*/ 0 w 19981"/>
              <a:gd name="connsiteY28" fmla="*/ 11130 h 18114"/>
              <a:gd name="connsiteX0" fmla="*/ 0 w 19981"/>
              <a:gd name="connsiteY0" fmla="*/ 11130 h 18114"/>
              <a:gd name="connsiteX1" fmla="*/ 1994 w 19981"/>
              <a:gd name="connsiteY1" fmla="*/ 11938 h 18114"/>
              <a:gd name="connsiteX2" fmla="*/ 2634 w 19981"/>
              <a:gd name="connsiteY2" fmla="*/ 14094 h 18114"/>
              <a:gd name="connsiteX3" fmla="*/ 5268 w 19981"/>
              <a:gd name="connsiteY3" fmla="*/ 13886 h 18114"/>
              <a:gd name="connsiteX4" fmla="*/ 12545 w 19981"/>
              <a:gd name="connsiteY4" fmla="*/ 2065 h 18114"/>
              <a:gd name="connsiteX5" fmla="*/ 12599 w 19981"/>
              <a:gd name="connsiteY5" fmla="*/ 2114 h 18114"/>
              <a:gd name="connsiteX6" fmla="*/ 12813 w 19981"/>
              <a:gd name="connsiteY6" fmla="*/ 18114 h 18114"/>
              <a:gd name="connsiteX7" fmla="*/ 14751 w 19981"/>
              <a:gd name="connsiteY7" fmla="*/ 15710 h 18114"/>
              <a:gd name="connsiteX8" fmla="*/ 15466 w 19981"/>
              <a:gd name="connsiteY8" fmla="*/ 10819 h 18114"/>
              <a:gd name="connsiteX9" fmla="*/ 15183 w 19981"/>
              <a:gd name="connsiteY9" fmla="*/ 8705 h 18114"/>
              <a:gd name="connsiteX10" fmla="*/ 15014 w 19981"/>
              <a:gd name="connsiteY10" fmla="*/ 8477 h 18114"/>
              <a:gd name="connsiteX11" fmla="*/ 15259 w 19981"/>
              <a:gd name="connsiteY11" fmla="*/ 7151 h 18114"/>
              <a:gd name="connsiteX12" fmla="*/ 17084 w 19981"/>
              <a:gd name="connsiteY12" fmla="*/ 6425 h 18114"/>
              <a:gd name="connsiteX13" fmla="*/ 17310 w 19981"/>
              <a:gd name="connsiteY13" fmla="*/ 4560 h 18114"/>
              <a:gd name="connsiteX14" fmla="*/ 19398 w 19981"/>
              <a:gd name="connsiteY14" fmla="*/ 3648 h 18114"/>
              <a:gd name="connsiteX15" fmla="*/ 19981 w 19981"/>
              <a:gd name="connsiteY15" fmla="*/ 933 h 18114"/>
              <a:gd name="connsiteX16" fmla="*/ 18438 w 19981"/>
              <a:gd name="connsiteY16" fmla="*/ 0 h 18114"/>
              <a:gd name="connsiteX17" fmla="*/ 15823 w 19981"/>
              <a:gd name="connsiteY17" fmla="*/ 3461 h 18114"/>
              <a:gd name="connsiteX18" fmla="*/ 13866 w 19981"/>
              <a:gd name="connsiteY18" fmla="*/ 3565 h 18114"/>
              <a:gd name="connsiteX19" fmla="*/ 12625 w 19981"/>
              <a:gd name="connsiteY19" fmla="*/ 1928 h 18114"/>
              <a:gd name="connsiteX20" fmla="*/ 12574 w 19981"/>
              <a:gd name="connsiteY20" fmla="*/ 1888 h 18114"/>
              <a:gd name="connsiteX21" fmla="*/ 12503 w 19981"/>
              <a:gd name="connsiteY21" fmla="*/ 1904 h 18114"/>
              <a:gd name="connsiteX22" fmla="*/ 12460 w 19981"/>
              <a:gd name="connsiteY22" fmla="*/ 2003 h 18114"/>
              <a:gd name="connsiteX23" fmla="*/ 12603 w 19981"/>
              <a:gd name="connsiteY23" fmla="*/ 1879 h 18114"/>
              <a:gd name="connsiteX24" fmla="*/ 12504 w 19981"/>
              <a:gd name="connsiteY24" fmla="*/ 1992 h 18114"/>
              <a:gd name="connsiteX25" fmla="*/ 12593 w 19981"/>
              <a:gd name="connsiteY25" fmla="*/ 2024 h 18114"/>
              <a:gd name="connsiteX26" fmla="*/ 12513 w 19981"/>
              <a:gd name="connsiteY26" fmla="*/ 1872 h 18114"/>
              <a:gd name="connsiteX27" fmla="*/ 4106 w 19981"/>
              <a:gd name="connsiteY27" fmla="*/ 6618 h 18114"/>
              <a:gd name="connsiteX28" fmla="*/ 0 w 19981"/>
              <a:gd name="connsiteY28" fmla="*/ 11130 h 18114"/>
              <a:gd name="connsiteX0" fmla="*/ 0 w 19981"/>
              <a:gd name="connsiteY0" fmla="*/ 11130 h 18114"/>
              <a:gd name="connsiteX1" fmla="*/ 1994 w 19981"/>
              <a:gd name="connsiteY1" fmla="*/ 11938 h 18114"/>
              <a:gd name="connsiteX2" fmla="*/ 2634 w 19981"/>
              <a:gd name="connsiteY2" fmla="*/ 14094 h 18114"/>
              <a:gd name="connsiteX3" fmla="*/ 12606 w 19981"/>
              <a:gd name="connsiteY3" fmla="*/ 1861 h 18114"/>
              <a:gd name="connsiteX4" fmla="*/ 12545 w 19981"/>
              <a:gd name="connsiteY4" fmla="*/ 2065 h 18114"/>
              <a:gd name="connsiteX5" fmla="*/ 12599 w 19981"/>
              <a:gd name="connsiteY5" fmla="*/ 2114 h 18114"/>
              <a:gd name="connsiteX6" fmla="*/ 12813 w 19981"/>
              <a:gd name="connsiteY6" fmla="*/ 18114 h 18114"/>
              <a:gd name="connsiteX7" fmla="*/ 14751 w 19981"/>
              <a:gd name="connsiteY7" fmla="*/ 15710 h 18114"/>
              <a:gd name="connsiteX8" fmla="*/ 15466 w 19981"/>
              <a:gd name="connsiteY8" fmla="*/ 10819 h 18114"/>
              <a:gd name="connsiteX9" fmla="*/ 15183 w 19981"/>
              <a:gd name="connsiteY9" fmla="*/ 8705 h 18114"/>
              <a:gd name="connsiteX10" fmla="*/ 15014 w 19981"/>
              <a:gd name="connsiteY10" fmla="*/ 8477 h 18114"/>
              <a:gd name="connsiteX11" fmla="*/ 15259 w 19981"/>
              <a:gd name="connsiteY11" fmla="*/ 7151 h 18114"/>
              <a:gd name="connsiteX12" fmla="*/ 17084 w 19981"/>
              <a:gd name="connsiteY12" fmla="*/ 6425 h 18114"/>
              <a:gd name="connsiteX13" fmla="*/ 17310 w 19981"/>
              <a:gd name="connsiteY13" fmla="*/ 4560 h 18114"/>
              <a:gd name="connsiteX14" fmla="*/ 19398 w 19981"/>
              <a:gd name="connsiteY14" fmla="*/ 3648 h 18114"/>
              <a:gd name="connsiteX15" fmla="*/ 19981 w 19981"/>
              <a:gd name="connsiteY15" fmla="*/ 933 h 18114"/>
              <a:gd name="connsiteX16" fmla="*/ 18438 w 19981"/>
              <a:gd name="connsiteY16" fmla="*/ 0 h 18114"/>
              <a:gd name="connsiteX17" fmla="*/ 15823 w 19981"/>
              <a:gd name="connsiteY17" fmla="*/ 3461 h 18114"/>
              <a:gd name="connsiteX18" fmla="*/ 13866 w 19981"/>
              <a:gd name="connsiteY18" fmla="*/ 3565 h 18114"/>
              <a:gd name="connsiteX19" fmla="*/ 12625 w 19981"/>
              <a:gd name="connsiteY19" fmla="*/ 1928 h 18114"/>
              <a:gd name="connsiteX20" fmla="*/ 12574 w 19981"/>
              <a:gd name="connsiteY20" fmla="*/ 1888 h 18114"/>
              <a:gd name="connsiteX21" fmla="*/ 12503 w 19981"/>
              <a:gd name="connsiteY21" fmla="*/ 1904 h 18114"/>
              <a:gd name="connsiteX22" fmla="*/ 12460 w 19981"/>
              <a:gd name="connsiteY22" fmla="*/ 2003 h 18114"/>
              <a:gd name="connsiteX23" fmla="*/ 12603 w 19981"/>
              <a:gd name="connsiteY23" fmla="*/ 1879 h 18114"/>
              <a:gd name="connsiteX24" fmla="*/ 12504 w 19981"/>
              <a:gd name="connsiteY24" fmla="*/ 1992 h 18114"/>
              <a:gd name="connsiteX25" fmla="*/ 12593 w 19981"/>
              <a:gd name="connsiteY25" fmla="*/ 2024 h 18114"/>
              <a:gd name="connsiteX26" fmla="*/ 12513 w 19981"/>
              <a:gd name="connsiteY26" fmla="*/ 1872 h 18114"/>
              <a:gd name="connsiteX27" fmla="*/ 4106 w 19981"/>
              <a:gd name="connsiteY27" fmla="*/ 6618 h 18114"/>
              <a:gd name="connsiteX28" fmla="*/ 0 w 19981"/>
              <a:gd name="connsiteY28" fmla="*/ 11130 h 18114"/>
              <a:gd name="connsiteX0" fmla="*/ 0 w 19981"/>
              <a:gd name="connsiteY0" fmla="*/ 11130 h 18114"/>
              <a:gd name="connsiteX1" fmla="*/ 1994 w 19981"/>
              <a:gd name="connsiteY1" fmla="*/ 11938 h 18114"/>
              <a:gd name="connsiteX2" fmla="*/ 2634 w 19981"/>
              <a:gd name="connsiteY2" fmla="*/ 14094 h 18114"/>
              <a:gd name="connsiteX3" fmla="*/ 12606 w 19981"/>
              <a:gd name="connsiteY3" fmla="*/ 1861 h 18114"/>
              <a:gd name="connsiteX4" fmla="*/ 12545 w 19981"/>
              <a:gd name="connsiteY4" fmla="*/ 2065 h 18114"/>
              <a:gd name="connsiteX5" fmla="*/ 12599 w 19981"/>
              <a:gd name="connsiteY5" fmla="*/ 2114 h 18114"/>
              <a:gd name="connsiteX6" fmla="*/ 12813 w 19981"/>
              <a:gd name="connsiteY6" fmla="*/ 18114 h 18114"/>
              <a:gd name="connsiteX7" fmla="*/ 14751 w 19981"/>
              <a:gd name="connsiteY7" fmla="*/ 15710 h 18114"/>
              <a:gd name="connsiteX8" fmla="*/ 15466 w 19981"/>
              <a:gd name="connsiteY8" fmla="*/ 10819 h 18114"/>
              <a:gd name="connsiteX9" fmla="*/ 15183 w 19981"/>
              <a:gd name="connsiteY9" fmla="*/ 8705 h 18114"/>
              <a:gd name="connsiteX10" fmla="*/ 15014 w 19981"/>
              <a:gd name="connsiteY10" fmla="*/ 8477 h 18114"/>
              <a:gd name="connsiteX11" fmla="*/ 15259 w 19981"/>
              <a:gd name="connsiteY11" fmla="*/ 7151 h 18114"/>
              <a:gd name="connsiteX12" fmla="*/ 17084 w 19981"/>
              <a:gd name="connsiteY12" fmla="*/ 6425 h 18114"/>
              <a:gd name="connsiteX13" fmla="*/ 17310 w 19981"/>
              <a:gd name="connsiteY13" fmla="*/ 4560 h 18114"/>
              <a:gd name="connsiteX14" fmla="*/ 19398 w 19981"/>
              <a:gd name="connsiteY14" fmla="*/ 3648 h 18114"/>
              <a:gd name="connsiteX15" fmla="*/ 19981 w 19981"/>
              <a:gd name="connsiteY15" fmla="*/ 933 h 18114"/>
              <a:gd name="connsiteX16" fmla="*/ 18438 w 19981"/>
              <a:gd name="connsiteY16" fmla="*/ 0 h 18114"/>
              <a:gd name="connsiteX17" fmla="*/ 15823 w 19981"/>
              <a:gd name="connsiteY17" fmla="*/ 3461 h 18114"/>
              <a:gd name="connsiteX18" fmla="*/ 13866 w 19981"/>
              <a:gd name="connsiteY18" fmla="*/ 3565 h 18114"/>
              <a:gd name="connsiteX19" fmla="*/ 12625 w 19981"/>
              <a:gd name="connsiteY19" fmla="*/ 1928 h 18114"/>
              <a:gd name="connsiteX20" fmla="*/ 12574 w 19981"/>
              <a:gd name="connsiteY20" fmla="*/ 1888 h 18114"/>
              <a:gd name="connsiteX21" fmla="*/ 12503 w 19981"/>
              <a:gd name="connsiteY21" fmla="*/ 1904 h 18114"/>
              <a:gd name="connsiteX22" fmla="*/ 12460 w 19981"/>
              <a:gd name="connsiteY22" fmla="*/ 2003 h 18114"/>
              <a:gd name="connsiteX23" fmla="*/ 12603 w 19981"/>
              <a:gd name="connsiteY23" fmla="*/ 1879 h 18114"/>
              <a:gd name="connsiteX24" fmla="*/ 12504 w 19981"/>
              <a:gd name="connsiteY24" fmla="*/ 1992 h 18114"/>
              <a:gd name="connsiteX25" fmla="*/ 12593 w 19981"/>
              <a:gd name="connsiteY25" fmla="*/ 2024 h 18114"/>
              <a:gd name="connsiteX26" fmla="*/ 12513 w 19981"/>
              <a:gd name="connsiteY26" fmla="*/ 1872 h 18114"/>
              <a:gd name="connsiteX27" fmla="*/ 4106 w 19981"/>
              <a:gd name="connsiteY27" fmla="*/ 6618 h 18114"/>
              <a:gd name="connsiteX28" fmla="*/ 0 w 19981"/>
              <a:gd name="connsiteY28" fmla="*/ 11130 h 18114"/>
              <a:gd name="connsiteX0" fmla="*/ 0 w 19981"/>
              <a:gd name="connsiteY0" fmla="*/ 11130 h 18114"/>
              <a:gd name="connsiteX1" fmla="*/ 1994 w 19981"/>
              <a:gd name="connsiteY1" fmla="*/ 11938 h 18114"/>
              <a:gd name="connsiteX2" fmla="*/ 2634 w 19981"/>
              <a:gd name="connsiteY2" fmla="*/ 14094 h 18114"/>
              <a:gd name="connsiteX3" fmla="*/ 12606 w 19981"/>
              <a:gd name="connsiteY3" fmla="*/ 1861 h 18114"/>
              <a:gd name="connsiteX4" fmla="*/ 12545 w 19981"/>
              <a:gd name="connsiteY4" fmla="*/ 2065 h 18114"/>
              <a:gd name="connsiteX5" fmla="*/ 12599 w 19981"/>
              <a:gd name="connsiteY5" fmla="*/ 2114 h 18114"/>
              <a:gd name="connsiteX6" fmla="*/ 12813 w 19981"/>
              <a:gd name="connsiteY6" fmla="*/ 18114 h 18114"/>
              <a:gd name="connsiteX7" fmla="*/ 14751 w 19981"/>
              <a:gd name="connsiteY7" fmla="*/ 15710 h 18114"/>
              <a:gd name="connsiteX8" fmla="*/ 15466 w 19981"/>
              <a:gd name="connsiteY8" fmla="*/ 10819 h 18114"/>
              <a:gd name="connsiteX9" fmla="*/ 15183 w 19981"/>
              <a:gd name="connsiteY9" fmla="*/ 8705 h 18114"/>
              <a:gd name="connsiteX10" fmla="*/ 15014 w 19981"/>
              <a:gd name="connsiteY10" fmla="*/ 8477 h 18114"/>
              <a:gd name="connsiteX11" fmla="*/ 15259 w 19981"/>
              <a:gd name="connsiteY11" fmla="*/ 7151 h 18114"/>
              <a:gd name="connsiteX12" fmla="*/ 17084 w 19981"/>
              <a:gd name="connsiteY12" fmla="*/ 6425 h 18114"/>
              <a:gd name="connsiteX13" fmla="*/ 17310 w 19981"/>
              <a:gd name="connsiteY13" fmla="*/ 4560 h 18114"/>
              <a:gd name="connsiteX14" fmla="*/ 19398 w 19981"/>
              <a:gd name="connsiteY14" fmla="*/ 3648 h 18114"/>
              <a:gd name="connsiteX15" fmla="*/ 19981 w 19981"/>
              <a:gd name="connsiteY15" fmla="*/ 933 h 18114"/>
              <a:gd name="connsiteX16" fmla="*/ 18438 w 19981"/>
              <a:gd name="connsiteY16" fmla="*/ 0 h 18114"/>
              <a:gd name="connsiteX17" fmla="*/ 15823 w 19981"/>
              <a:gd name="connsiteY17" fmla="*/ 3461 h 18114"/>
              <a:gd name="connsiteX18" fmla="*/ 13866 w 19981"/>
              <a:gd name="connsiteY18" fmla="*/ 3565 h 18114"/>
              <a:gd name="connsiteX19" fmla="*/ 12625 w 19981"/>
              <a:gd name="connsiteY19" fmla="*/ 1928 h 18114"/>
              <a:gd name="connsiteX20" fmla="*/ 12574 w 19981"/>
              <a:gd name="connsiteY20" fmla="*/ 1888 h 18114"/>
              <a:gd name="connsiteX21" fmla="*/ 12503 w 19981"/>
              <a:gd name="connsiteY21" fmla="*/ 1904 h 18114"/>
              <a:gd name="connsiteX22" fmla="*/ 12460 w 19981"/>
              <a:gd name="connsiteY22" fmla="*/ 2003 h 18114"/>
              <a:gd name="connsiteX23" fmla="*/ 12603 w 19981"/>
              <a:gd name="connsiteY23" fmla="*/ 1879 h 18114"/>
              <a:gd name="connsiteX24" fmla="*/ 12504 w 19981"/>
              <a:gd name="connsiteY24" fmla="*/ 1992 h 18114"/>
              <a:gd name="connsiteX25" fmla="*/ 12593 w 19981"/>
              <a:gd name="connsiteY25" fmla="*/ 2024 h 18114"/>
              <a:gd name="connsiteX26" fmla="*/ 12513 w 19981"/>
              <a:gd name="connsiteY26" fmla="*/ 1872 h 18114"/>
              <a:gd name="connsiteX27" fmla="*/ 4106 w 19981"/>
              <a:gd name="connsiteY27" fmla="*/ 6618 h 18114"/>
              <a:gd name="connsiteX28" fmla="*/ 0 w 19981"/>
              <a:gd name="connsiteY28" fmla="*/ 11130 h 18114"/>
              <a:gd name="connsiteX0" fmla="*/ 0 w 19981"/>
              <a:gd name="connsiteY0" fmla="*/ 11130 h 18114"/>
              <a:gd name="connsiteX1" fmla="*/ 1994 w 19981"/>
              <a:gd name="connsiteY1" fmla="*/ 11938 h 18114"/>
              <a:gd name="connsiteX2" fmla="*/ 12539 w 19981"/>
              <a:gd name="connsiteY2" fmla="*/ 2182 h 18114"/>
              <a:gd name="connsiteX3" fmla="*/ 12606 w 19981"/>
              <a:gd name="connsiteY3" fmla="*/ 1861 h 18114"/>
              <a:gd name="connsiteX4" fmla="*/ 12545 w 19981"/>
              <a:gd name="connsiteY4" fmla="*/ 2065 h 18114"/>
              <a:gd name="connsiteX5" fmla="*/ 12599 w 19981"/>
              <a:gd name="connsiteY5" fmla="*/ 2114 h 18114"/>
              <a:gd name="connsiteX6" fmla="*/ 12813 w 19981"/>
              <a:gd name="connsiteY6" fmla="*/ 18114 h 18114"/>
              <a:gd name="connsiteX7" fmla="*/ 14751 w 19981"/>
              <a:gd name="connsiteY7" fmla="*/ 15710 h 18114"/>
              <a:gd name="connsiteX8" fmla="*/ 15466 w 19981"/>
              <a:gd name="connsiteY8" fmla="*/ 10819 h 18114"/>
              <a:gd name="connsiteX9" fmla="*/ 15183 w 19981"/>
              <a:gd name="connsiteY9" fmla="*/ 8705 h 18114"/>
              <a:gd name="connsiteX10" fmla="*/ 15014 w 19981"/>
              <a:gd name="connsiteY10" fmla="*/ 8477 h 18114"/>
              <a:gd name="connsiteX11" fmla="*/ 15259 w 19981"/>
              <a:gd name="connsiteY11" fmla="*/ 7151 h 18114"/>
              <a:gd name="connsiteX12" fmla="*/ 17084 w 19981"/>
              <a:gd name="connsiteY12" fmla="*/ 6425 h 18114"/>
              <a:gd name="connsiteX13" fmla="*/ 17310 w 19981"/>
              <a:gd name="connsiteY13" fmla="*/ 4560 h 18114"/>
              <a:gd name="connsiteX14" fmla="*/ 19398 w 19981"/>
              <a:gd name="connsiteY14" fmla="*/ 3648 h 18114"/>
              <a:gd name="connsiteX15" fmla="*/ 19981 w 19981"/>
              <a:gd name="connsiteY15" fmla="*/ 933 h 18114"/>
              <a:gd name="connsiteX16" fmla="*/ 18438 w 19981"/>
              <a:gd name="connsiteY16" fmla="*/ 0 h 18114"/>
              <a:gd name="connsiteX17" fmla="*/ 15823 w 19981"/>
              <a:gd name="connsiteY17" fmla="*/ 3461 h 18114"/>
              <a:gd name="connsiteX18" fmla="*/ 13866 w 19981"/>
              <a:gd name="connsiteY18" fmla="*/ 3565 h 18114"/>
              <a:gd name="connsiteX19" fmla="*/ 12625 w 19981"/>
              <a:gd name="connsiteY19" fmla="*/ 1928 h 18114"/>
              <a:gd name="connsiteX20" fmla="*/ 12574 w 19981"/>
              <a:gd name="connsiteY20" fmla="*/ 1888 h 18114"/>
              <a:gd name="connsiteX21" fmla="*/ 12503 w 19981"/>
              <a:gd name="connsiteY21" fmla="*/ 1904 h 18114"/>
              <a:gd name="connsiteX22" fmla="*/ 12460 w 19981"/>
              <a:gd name="connsiteY22" fmla="*/ 2003 h 18114"/>
              <a:gd name="connsiteX23" fmla="*/ 12603 w 19981"/>
              <a:gd name="connsiteY23" fmla="*/ 1879 h 18114"/>
              <a:gd name="connsiteX24" fmla="*/ 12504 w 19981"/>
              <a:gd name="connsiteY24" fmla="*/ 1992 h 18114"/>
              <a:gd name="connsiteX25" fmla="*/ 12593 w 19981"/>
              <a:gd name="connsiteY25" fmla="*/ 2024 h 18114"/>
              <a:gd name="connsiteX26" fmla="*/ 12513 w 19981"/>
              <a:gd name="connsiteY26" fmla="*/ 1872 h 18114"/>
              <a:gd name="connsiteX27" fmla="*/ 4106 w 19981"/>
              <a:gd name="connsiteY27" fmla="*/ 6618 h 18114"/>
              <a:gd name="connsiteX28" fmla="*/ 0 w 19981"/>
              <a:gd name="connsiteY28" fmla="*/ 11130 h 18114"/>
              <a:gd name="connsiteX0" fmla="*/ 0 w 19981"/>
              <a:gd name="connsiteY0" fmla="*/ 11130 h 18114"/>
              <a:gd name="connsiteX1" fmla="*/ 1994 w 19981"/>
              <a:gd name="connsiteY1" fmla="*/ 11938 h 18114"/>
              <a:gd name="connsiteX2" fmla="*/ 12539 w 19981"/>
              <a:gd name="connsiteY2" fmla="*/ 2182 h 18114"/>
              <a:gd name="connsiteX3" fmla="*/ 12606 w 19981"/>
              <a:gd name="connsiteY3" fmla="*/ 1861 h 18114"/>
              <a:gd name="connsiteX4" fmla="*/ 12545 w 19981"/>
              <a:gd name="connsiteY4" fmla="*/ 2065 h 18114"/>
              <a:gd name="connsiteX5" fmla="*/ 12599 w 19981"/>
              <a:gd name="connsiteY5" fmla="*/ 2114 h 18114"/>
              <a:gd name="connsiteX6" fmla="*/ 12813 w 19981"/>
              <a:gd name="connsiteY6" fmla="*/ 18114 h 18114"/>
              <a:gd name="connsiteX7" fmla="*/ 14751 w 19981"/>
              <a:gd name="connsiteY7" fmla="*/ 15710 h 18114"/>
              <a:gd name="connsiteX8" fmla="*/ 15466 w 19981"/>
              <a:gd name="connsiteY8" fmla="*/ 10819 h 18114"/>
              <a:gd name="connsiteX9" fmla="*/ 15183 w 19981"/>
              <a:gd name="connsiteY9" fmla="*/ 8705 h 18114"/>
              <a:gd name="connsiteX10" fmla="*/ 15014 w 19981"/>
              <a:gd name="connsiteY10" fmla="*/ 8477 h 18114"/>
              <a:gd name="connsiteX11" fmla="*/ 15259 w 19981"/>
              <a:gd name="connsiteY11" fmla="*/ 7151 h 18114"/>
              <a:gd name="connsiteX12" fmla="*/ 17084 w 19981"/>
              <a:gd name="connsiteY12" fmla="*/ 6425 h 18114"/>
              <a:gd name="connsiteX13" fmla="*/ 17310 w 19981"/>
              <a:gd name="connsiteY13" fmla="*/ 4560 h 18114"/>
              <a:gd name="connsiteX14" fmla="*/ 19398 w 19981"/>
              <a:gd name="connsiteY14" fmla="*/ 3648 h 18114"/>
              <a:gd name="connsiteX15" fmla="*/ 19981 w 19981"/>
              <a:gd name="connsiteY15" fmla="*/ 933 h 18114"/>
              <a:gd name="connsiteX16" fmla="*/ 18438 w 19981"/>
              <a:gd name="connsiteY16" fmla="*/ 0 h 18114"/>
              <a:gd name="connsiteX17" fmla="*/ 15823 w 19981"/>
              <a:gd name="connsiteY17" fmla="*/ 3461 h 18114"/>
              <a:gd name="connsiteX18" fmla="*/ 13866 w 19981"/>
              <a:gd name="connsiteY18" fmla="*/ 3565 h 18114"/>
              <a:gd name="connsiteX19" fmla="*/ 12625 w 19981"/>
              <a:gd name="connsiteY19" fmla="*/ 1928 h 18114"/>
              <a:gd name="connsiteX20" fmla="*/ 12574 w 19981"/>
              <a:gd name="connsiteY20" fmla="*/ 1888 h 18114"/>
              <a:gd name="connsiteX21" fmla="*/ 12503 w 19981"/>
              <a:gd name="connsiteY21" fmla="*/ 1904 h 18114"/>
              <a:gd name="connsiteX22" fmla="*/ 12460 w 19981"/>
              <a:gd name="connsiteY22" fmla="*/ 2003 h 18114"/>
              <a:gd name="connsiteX23" fmla="*/ 12603 w 19981"/>
              <a:gd name="connsiteY23" fmla="*/ 1879 h 18114"/>
              <a:gd name="connsiteX24" fmla="*/ 12504 w 19981"/>
              <a:gd name="connsiteY24" fmla="*/ 1992 h 18114"/>
              <a:gd name="connsiteX25" fmla="*/ 12593 w 19981"/>
              <a:gd name="connsiteY25" fmla="*/ 2024 h 18114"/>
              <a:gd name="connsiteX26" fmla="*/ 12513 w 19981"/>
              <a:gd name="connsiteY26" fmla="*/ 1872 h 18114"/>
              <a:gd name="connsiteX27" fmla="*/ 4106 w 19981"/>
              <a:gd name="connsiteY27" fmla="*/ 6618 h 18114"/>
              <a:gd name="connsiteX28" fmla="*/ 0 w 19981"/>
              <a:gd name="connsiteY28" fmla="*/ 11130 h 18114"/>
              <a:gd name="connsiteX0" fmla="*/ 0 w 19981"/>
              <a:gd name="connsiteY0" fmla="*/ 11130 h 18114"/>
              <a:gd name="connsiteX1" fmla="*/ 1994 w 19981"/>
              <a:gd name="connsiteY1" fmla="*/ 11938 h 18114"/>
              <a:gd name="connsiteX2" fmla="*/ 12539 w 19981"/>
              <a:gd name="connsiteY2" fmla="*/ 2182 h 18114"/>
              <a:gd name="connsiteX3" fmla="*/ 12606 w 19981"/>
              <a:gd name="connsiteY3" fmla="*/ 1861 h 18114"/>
              <a:gd name="connsiteX4" fmla="*/ 12545 w 19981"/>
              <a:gd name="connsiteY4" fmla="*/ 2065 h 18114"/>
              <a:gd name="connsiteX5" fmla="*/ 12599 w 19981"/>
              <a:gd name="connsiteY5" fmla="*/ 2114 h 18114"/>
              <a:gd name="connsiteX6" fmla="*/ 12813 w 19981"/>
              <a:gd name="connsiteY6" fmla="*/ 18114 h 18114"/>
              <a:gd name="connsiteX7" fmla="*/ 14751 w 19981"/>
              <a:gd name="connsiteY7" fmla="*/ 15710 h 18114"/>
              <a:gd name="connsiteX8" fmla="*/ 15466 w 19981"/>
              <a:gd name="connsiteY8" fmla="*/ 10819 h 18114"/>
              <a:gd name="connsiteX9" fmla="*/ 15183 w 19981"/>
              <a:gd name="connsiteY9" fmla="*/ 8705 h 18114"/>
              <a:gd name="connsiteX10" fmla="*/ 15014 w 19981"/>
              <a:gd name="connsiteY10" fmla="*/ 8477 h 18114"/>
              <a:gd name="connsiteX11" fmla="*/ 15259 w 19981"/>
              <a:gd name="connsiteY11" fmla="*/ 7151 h 18114"/>
              <a:gd name="connsiteX12" fmla="*/ 17084 w 19981"/>
              <a:gd name="connsiteY12" fmla="*/ 6425 h 18114"/>
              <a:gd name="connsiteX13" fmla="*/ 17310 w 19981"/>
              <a:gd name="connsiteY13" fmla="*/ 4560 h 18114"/>
              <a:gd name="connsiteX14" fmla="*/ 19398 w 19981"/>
              <a:gd name="connsiteY14" fmla="*/ 3648 h 18114"/>
              <a:gd name="connsiteX15" fmla="*/ 19981 w 19981"/>
              <a:gd name="connsiteY15" fmla="*/ 933 h 18114"/>
              <a:gd name="connsiteX16" fmla="*/ 18438 w 19981"/>
              <a:gd name="connsiteY16" fmla="*/ 0 h 18114"/>
              <a:gd name="connsiteX17" fmla="*/ 15823 w 19981"/>
              <a:gd name="connsiteY17" fmla="*/ 3461 h 18114"/>
              <a:gd name="connsiteX18" fmla="*/ 13866 w 19981"/>
              <a:gd name="connsiteY18" fmla="*/ 3565 h 18114"/>
              <a:gd name="connsiteX19" fmla="*/ 12625 w 19981"/>
              <a:gd name="connsiteY19" fmla="*/ 1928 h 18114"/>
              <a:gd name="connsiteX20" fmla="*/ 12574 w 19981"/>
              <a:gd name="connsiteY20" fmla="*/ 1888 h 18114"/>
              <a:gd name="connsiteX21" fmla="*/ 12503 w 19981"/>
              <a:gd name="connsiteY21" fmla="*/ 1904 h 18114"/>
              <a:gd name="connsiteX22" fmla="*/ 12460 w 19981"/>
              <a:gd name="connsiteY22" fmla="*/ 2003 h 18114"/>
              <a:gd name="connsiteX23" fmla="*/ 12603 w 19981"/>
              <a:gd name="connsiteY23" fmla="*/ 1879 h 18114"/>
              <a:gd name="connsiteX24" fmla="*/ 12504 w 19981"/>
              <a:gd name="connsiteY24" fmla="*/ 1992 h 18114"/>
              <a:gd name="connsiteX25" fmla="*/ 12593 w 19981"/>
              <a:gd name="connsiteY25" fmla="*/ 2024 h 18114"/>
              <a:gd name="connsiteX26" fmla="*/ 12513 w 19981"/>
              <a:gd name="connsiteY26" fmla="*/ 1872 h 18114"/>
              <a:gd name="connsiteX27" fmla="*/ 12570 w 19981"/>
              <a:gd name="connsiteY27" fmla="*/ 2042 h 18114"/>
              <a:gd name="connsiteX28" fmla="*/ 0 w 19981"/>
              <a:gd name="connsiteY28" fmla="*/ 11130 h 18114"/>
              <a:gd name="connsiteX0" fmla="*/ 10634 w 17987"/>
              <a:gd name="connsiteY0" fmla="*/ 2016 h 18114"/>
              <a:gd name="connsiteX1" fmla="*/ 0 w 17987"/>
              <a:gd name="connsiteY1" fmla="*/ 11938 h 18114"/>
              <a:gd name="connsiteX2" fmla="*/ 10545 w 17987"/>
              <a:gd name="connsiteY2" fmla="*/ 2182 h 18114"/>
              <a:gd name="connsiteX3" fmla="*/ 10612 w 17987"/>
              <a:gd name="connsiteY3" fmla="*/ 1861 h 18114"/>
              <a:gd name="connsiteX4" fmla="*/ 10551 w 17987"/>
              <a:gd name="connsiteY4" fmla="*/ 2065 h 18114"/>
              <a:gd name="connsiteX5" fmla="*/ 10605 w 17987"/>
              <a:gd name="connsiteY5" fmla="*/ 2114 h 18114"/>
              <a:gd name="connsiteX6" fmla="*/ 10819 w 17987"/>
              <a:gd name="connsiteY6" fmla="*/ 18114 h 18114"/>
              <a:gd name="connsiteX7" fmla="*/ 12757 w 17987"/>
              <a:gd name="connsiteY7" fmla="*/ 15710 h 18114"/>
              <a:gd name="connsiteX8" fmla="*/ 13472 w 17987"/>
              <a:gd name="connsiteY8" fmla="*/ 10819 h 18114"/>
              <a:gd name="connsiteX9" fmla="*/ 13189 w 17987"/>
              <a:gd name="connsiteY9" fmla="*/ 8705 h 18114"/>
              <a:gd name="connsiteX10" fmla="*/ 13020 w 17987"/>
              <a:gd name="connsiteY10" fmla="*/ 8477 h 18114"/>
              <a:gd name="connsiteX11" fmla="*/ 13265 w 17987"/>
              <a:gd name="connsiteY11" fmla="*/ 7151 h 18114"/>
              <a:gd name="connsiteX12" fmla="*/ 15090 w 17987"/>
              <a:gd name="connsiteY12" fmla="*/ 6425 h 18114"/>
              <a:gd name="connsiteX13" fmla="*/ 15316 w 17987"/>
              <a:gd name="connsiteY13" fmla="*/ 4560 h 18114"/>
              <a:gd name="connsiteX14" fmla="*/ 17404 w 17987"/>
              <a:gd name="connsiteY14" fmla="*/ 3648 h 18114"/>
              <a:gd name="connsiteX15" fmla="*/ 17987 w 17987"/>
              <a:gd name="connsiteY15" fmla="*/ 933 h 18114"/>
              <a:gd name="connsiteX16" fmla="*/ 16444 w 17987"/>
              <a:gd name="connsiteY16" fmla="*/ 0 h 18114"/>
              <a:gd name="connsiteX17" fmla="*/ 13829 w 17987"/>
              <a:gd name="connsiteY17" fmla="*/ 3461 h 18114"/>
              <a:gd name="connsiteX18" fmla="*/ 11872 w 17987"/>
              <a:gd name="connsiteY18" fmla="*/ 3565 h 18114"/>
              <a:gd name="connsiteX19" fmla="*/ 10631 w 17987"/>
              <a:gd name="connsiteY19" fmla="*/ 1928 h 18114"/>
              <a:gd name="connsiteX20" fmla="*/ 10580 w 17987"/>
              <a:gd name="connsiteY20" fmla="*/ 1888 h 18114"/>
              <a:gd name="connsiteX21" fmla="*/ 10509 w 17987"/>
              <a:gd name="connsiteY21" fmla="*/ 1904 h 18114"/>
              <a:gd name="connsiteX22" fmla="*/ 10466 w 17987"/>
              <a:gd name="connsiteY22" fmla="*/ 2003 h 18114"/>
              <a:gd name="connsiteX23" fmla="*/ 10609 w 17987"/>
              <a:gd name="connsiteY23" fmla="*/ 1879 h 18114"/>
              <a:gd name="connsiteX24" fmla="*/ 10510 w 17987"/>
              <a:gd name="connsiteY24" fmla="*/ 1992 h 18114"/>
              <a:gd name="connsiteX25" fmla="*/ 10599 w 17987"/>
              <a:gd name="connsiteY25" fmla="*/ 2024 h 18114"/>
              <a:gd name="connsiteX26" fmla="*/ 10519 w 17987"/>
              <a:gd name="connsiteY26" fmla="*/ 1872 h 18114"/>
              <a:gd name="connsiteX27" fmla="*/ 10576 w 17987"/>
              <a:gd name="connsiteY27" fmla="*/ 2042 h 18114"/>
              <a:gd name="connsiteX28" fmla="*/ 10634 w 17987"/>
              <a:gd name="connsiteY28" fmla="*/ 2016 h 18114"/>
              <a:gd name="connsiteX0" fmla="*/ 10634 w 17987"/>
              <a:gd name="connsiteY0" fmla="*/ 2016 h 18114"/>
              <a:gd name="connsiteX1" fmla="*/ 0 w 17987"/>
              <a:gd name="connsiteY1" fmla="*/ 11938 h 18114"/>
              <a:gd name="connsiteX2" fmla="*/ 10545 w 17987"/>
              <a:gd name="connsiteY2" fmla="*/ 2182 h 18114"/>
              <a:gd name="connsiteX3" fmla="*/ 10612 w 17987"/>
              <a:gd name="connsiteY3" fmla="*/ 1861 h 18114"/>
              <a:gd name="connsiteX4" fmla="*/ 10551 w 17987"/>
              <a:gd name="connsiteY4" fmla="*/ 2065 h 18114"/>
              <a:gd name="connsiteX5" fmla="*/ 10605 w 17987"/>
              <a:gd name="connsiteY5" fmla="*/ 2114 h 18114"/>
              <a:gd name="connsiteX6" fmla="*/ 10819 w 17987"/>
              <a:gd name="connsiteY6" fmla="*/ 18114 h 18114"/>
              <a:gd name="connsiteX7" fmla="*/ 12757 w 17987"/>
              <a:gd name="connsiteY7" fmla="*/ 15710 h 18114"/>
              <a:gd name="connsiteX8" fmla="*/ 13472 w 17987"/>
              <a:gd name="connsiteY8" fmla="*/ 10819 h 18114"/>
              <a:gd name="connsiteX9" fmla="*/ 13189 w 17987"/>
              <a:gd name="connsiteY9" fmla="*/ 8705 h 18114"/>
              <a:gd name="connsiteX10" fmla="*/ 13020 w 17987"/>
              <a:gd name="connsiteY10" fmla="*/ 8477 h 18114"/>
              <a:gd name="connsiteX11" fmla="*/ 13265 w 17987"/>
              <a:gd name="connsiteY11" fmla="*/ 7151 h 18114"/>
              <a:gd name="connsiteX12" fmla="*/ 15090 w 17987"/>
              <a:gd name="connsiteY12" fmla="*/ 6425 h 18114"/>
              <a:gd name="connsiteX13" fmla="*/ 15316 w 17987"/>
              <a:gd name="connsiteY13" fmla="*/ 4560 h 18114"/>
              <a:gd name="connsiteX14" fmla="*/ 17404 w 17987"/>
              <a:gd name="connsiteY14" fmla="*/ 3648 h 18114"/>
              <a:gd name="connsiteX15" fmla="*/ 17987 w 17987"/>
              <a:gd name="connsiteY15" fmla="*/ 933 h 18114"/>
              <a:gd name="connsiteX16" fmla="*/ 16444 w 17987"/>
              <a:gd name="connsiteY16" fmla="*/ 0 h 18114"/>
              <a:gd name="connsiteX17" fmla="*/ 13829 w 17987"/>
              <a:gd name="connsiteY17" fmla="*/ 3461 h 18114"/>
              <a:gd name="connsiteX18" fmla="*/ 11872 w 17987"/>
              <a:gd name="connsiteY18" fmla="*/ 3565 h 18114"/>
              <a:gd name="connsiteX19" fmla="*/ 10631 w 17987"/>
              <a:gd name="connsiteY19" fmla="*/ 1928 h 18114"/>
              <a:gd name="connsiteX20" fmla="*/ 10580 w 17987"/>
              <a:gd name="connsiteY20" fmla="*/ 1888 h 18114"/>
              <a:gd name="connsiteX21" fmla="*/ 10509 w 17987"/>
              <a:gd name="connsiteY21" fmla="*/ 1904 h 18114"/>
              <a:gd name="connsiteX22" fmla="*/ 10466 w 17987"/>
              <a:gd name="connsiteY22" fmla="*/ 2003 h 18114"/>
              <a:gd name="connsiteX23" fmla="*/ 10609 w 17987"/>
              <a:gd name="connsiteY23" fmla="*/ 1879 h 18114"/>
              <a:gd name="connsiteX24" fmla="*/ 10510 w 17987"/>
              <a:gd name="connsiteY24" fmla="*/ 1992 h 18114"/>
              <a:gd name="connsiteX25" fmla="*/ 10599 w 17987"/>
              <a:gd name="connsiteY25" fmla="*/ 2024 h 18114"/>
              <a:gd name="connsiteX26" fmla="*/ 10519 w 17987"/>
              <a:gd name="connsiteY26" fmla="*/ 1872 h 18114"/>
              <a:gd name="connsiteX27" fmla="*/ 10576 w 17987"/>
              <a:gd name="connsiteY27" fmla="*/ 2042 h 18114"/>
              <a:gd name="connsiteX28" fmla="*/ 10634 w 17987"/>
              <a:gd name="connsiteY28" fmla="*/ 2016 h 18114"/>
              <a:gd name="connsiteX0" fmla="*/ 168 w 7521"/>
              <a:gd name="connsiteY0" fmla="*/ 2016 h 18114"/>
              <a:gd name="connsiteX1" fmla="*/ 136 w 7521"/>
              <a:gd name="connsiteY1" fmla="*/ 1992 h 18114"/>
              <a:gd name="connsiteX2" fmla="*/ 79 w 7521"/>
              <a:gd name="connsiteY2" fmla="*/ 2182 h 18114"/>
              <a:gd name="connsiteX3" fmla="*/ 146 w 7521"/>
              <a:gd name="connsiteY3" fmla="*/ 1861 h 18114"/>
              <a:gd name="connsiteX4" fmla="*/ 85 w 7521"/>
              <a:gd name="connsiteY4" fmla="*/ 2065 h 18114"/>
              <a:gd name="connsiteX5" fmla="*/ 139 w 7521"/>
              <a:gd name="connsiteY5" fmla="*/ 2114 h 18114"/>
              <a:gd name="connsiteX6" fmla="*/ 353 w 7521"/>
              <a:gd name="connsiteY6" fmla="*/ 18114 h 18114"/>
              <a:gd name="connsiteX7" fmla="*/ 2291 w 7521"/>
              <a:gd name="connsiteY7" fmla="*/ 15710 h 18114"/>
              <a:gd name="connsiteX8" fmla="*/ 3006 w 7521"/>
              <a:gd name="connsiteY8" fmla="*/ 10819 h 18114"/>
              <a:gd name="connsiteX9" fmla="*/ 2723 w 7521"/>
              <a:gd name="connsiteY9" fmla="*/ 8705 h 18114"/>
              <a:gd name="connsiteX10" fmla="*/ 2554 w 7521"/>
              <a:gd name="connsiteY10" fmla="*/ 8477 h 18114"/>
              <a:gd name="connsiteX11" fmla="*/ 2799 w 7521"/>
              <a:gd name="connsiteY11" fmla="*/ 7151 h 18114"/>
              <a:gd name="connsiteX12" fmla="*/ 4624 w 7521"/>
              <a:gd name="connsiteY12" fmla="*/ 6425 h 18114"/>
              <a:gd name="connsiteX13" fmla="*/ 4850 w 7521"/>
              <a:gd name="connsiteY13" fmla="*/ 4560 h 18114"/>
              <a:gd name="connsiteX14" fmla="*/ 6938 w 7521"/>
              <a:gd name="connsiteY14" fmla="*/ 3648 h 18114"/>
              <a:gd name="connsiteX15" fmla="*/ 7521 w 7521"/>
              <a:gd name="connsiteY15" fmla="*/ 933 h 18114"/>
              <a:gd name="connsiteX16" fmla="*/ 5978 w 7521"/>
              <a:gd name="connsiteY16" fmla="*/ 0 h 18114"/>
              <a:gd name="connsiteX17" fmla="*/ 3363 w 7521"/>
              <a:gd name="connsiteY17" fmla="*/ 3461 h 18114"/>
              <a:gd name="connsiteX18" fmla="*/ 1406 w 7521"/>
              <a:gd name="connsiteY18" fmla="*/ 3565 h 18114"/>
              <a:gd name="connsiteX19" fmla="*/ 165 w 7521"/>
              <a:gd name="connsiteY19" fmla="*/ 1928 h 18114"/>
              <a:gd name="connsiteX20" fmla="*/ 114 w 7521"/>
              <a:gd name="connsiteY20" fmla="*/ 1888 h 18114"/>
              <a:gd name="connsiteX21" fmla="*/ 43 w 7521"/>
              <a:gd name="connsiteY21" fmla="*/ 1904 h 18114"/>
              <a:gd name="connsiteX22" fmla="*/ 0 w 7521"/>
              <a:gd name="connsiteY22" fmla="*/ 2003 h 18114"/>
              <a:gd name="connsiteX23" fmla="*/ 143 w 7521"/>
              <a:gd name="connsiteY23" fmla="*/ 1879 h 18114"/>
              <a:gd name="connsiteX24" fmla="*/ 44 w 7521"/>
              <a:gd name="connsiteY24" fmla="*/ 1992 h 18114"/>
              <a:gd name="connsiteX25" fmla="*/ 133 w 7521"/>
              <a:gd name="connsiteY25" fmla="*/ 2024 h 18114"/>
              <a:gd name="connsiteX26" fmla="*/ 53 w 7521"/>
              <a:gd name="connsiteY26" fmla="*/ 1872 h 18114"/>
              <a:gd name="connsiteX27" fmla="*/ 110 w 7521"/>
              <a:gd name="connsiteY27" fmla="*/ 2042 h 18114"/>
              <a:gd name="connsiteX28" fmla="*/ 168 w 7521"/>
              <a:gd name="connsiteY28" fmla="*/ 2016 h 18114"/>
              <a:gd name="connsiteX0" fmla="*/ 223 w 10000"/>
              <a:gd name="connsiteY0" fmla="*/ 1113 h 10000"/>
              <a:gd name="connsiteX1" fmla="*/ 181 w 10000"/>
              <a:gd name="connsiteY1" fmla="*/ 1100 h 10000"/>
              <a:gd name="connsiteX2" fmla="*/ 105 w 10000"/>
              <a:gd name="connsiteY2" fmla="*/ 1205 h 10000"/>
              <a:gd name="connsiteX3" fmla="*/ 194 w 10000"/>
              <a:gd name="connsiteY3" fmla="*/ 1027 h 10000"/>
              <a:gd name="connsiteX4" fmla="*/ 113 w 10000"/>
              <a:gd name="connsiteY4" fmla="*/ 1140 h 10000"/>
              <a:gd name="connsiteX5" fmla="*/ 185 w 10000"/>
              <a:gd name="connsiteY5" fmla="*/ 1167 h 10000"/>
              <a:gd name="connsiteX6" fmla="*/ 469 w 10000"/>
              <a:gd name="connsiteY6" fmla="*/ 10000 h 10000"/>
              <a:gd name="connsiteX7" fmla="*/ 3046 w 10000"/>
              <a:gd name="connsiteY7" fmla="*/ 8673 h 10000"/>
              <a:gd name="connsiteX8" fmla="*/ 3997 w 10000"/>
              <a:gd name="connsiteY8" fmla="*/ 5973 h 10000"/>
              <a:gd name="connsiteX9" fmla="*/ 3621 w 10000"/>
              <a:gd name="connsiteY9" fmla="*/ 4806 h 10000"/>
              <a:gd name="connsiteX10" fmla="*/ 3396 w 10000"/>
              <a:gd name="connsiteY10" fmla="*/ 4680 h 10000"/>
              <a:gd name="connsiteX11" fmla="*/ 3722 w 10000"/>
              <a:gd name="connsiteY11" fmla="*/ 3948 h 10000"/>
              <a:gd name="connsiteX12" fmla="*/ 6148 w 10000"/>
              <a:gd name="connsiteY12" fmla="*/ 3547 h 10000"/>
              <a:gd name="connsiteX13" fmla="*/ 6449 w 10000"/>
              <a:gd name="connsiteY13" fmla="*/ 2517 h 10000"/>
              <a:gd name="connsiteX14" fmla="*/ 9225 w 10000"/>
              <a:gd name="connsiteY14" fmla="*/ 2014 h 10000"/>
              <a:gd name="connsiteX15" fmla="*/ 10000 w 10000"/>
              <a:gd name="connsiteY15" fmla="*/ 515 h 10000"/>
              <a:gd name="connsiteX16" fmla="*/ 7948 w 10000"/>
              <a:gd name="connsiteY16" fmla="*/ 0 h 10000"/>
              <a:gd name="connsiteX17" fmla="*/ 4471 w 10000"/>
              <a:gd name="connsiteY17" fmla="*/ 1911 h 10000"/>
              <a:gd name="connsiteX18" fmla="*/ 1869 w 10000"/>
              <a:gd name="connsiteY18" fmla="*/ 1968 h 10000"/>
              <a:gd name="connsiteX19" fmla="*/ 219 w 10000"/>
              <a:gd name="connsiteY19" fmla="*/ 1064 h 10000"/>
              <a:gd name="connsiteX20" fmla="*/ 152 w 10000"/>
              <a:gd name="connsiteY20" fmla="*/ 1042 h 10000"/>
              <a:gd name="connsiteX21" fmla="*/ 57 w 10000"/>
              <a:gd name="connsiteY21" fmla="*/ 1051 h 10000"/>
              <a:gd name="connsiteX22" fmla="*/ 0 w 10000"/>
              <a:gd name="connsiteY22" fmla="*/ 1106 h 10000"/>
              <a:gd name="connsiteX23" fmla="*/ 190 w 10000"/>
              <a:gd name="connsiteY23" fmla="*/ 1037 h 10000"/>
              <a:gd name="connsiteX24" fmla="*/ 59 w 10000"/>
              <a:gd name="connsiteY24" fmla="*/ 1100 h 10000"/>
              <a:gd name="connsiteX25" fmla="*/ 177 w 10000"/>
              <a:gd name="connsiteY25" fmla="*/ 1117 h 10000"/>
              <a:gd name="connsiteX26" fmla="*/ 70 w 10000"/>
              <a:gd name="connsiteY26" fmla="*/ 1033 h 10000"/>
              <a:gd name="connsiteX27" fmla="*/ 146 w 10000"/>
              <a:gd name="connsiteY27" fmla="*/ 1127 h 10000"/>
              <a:gd name="connsiteX28" fmla="*/ 223 w 10000"/>
              <a:gd name="connsiteY28" fmla="*/ 111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0000" h="10000">
                <a:moveTo>
                  <a:pt x="223" y="1113"/>
                </a:moveTo>
                <a:cubicBezTo>
                  <a:pt x="209" y="1122"/>
                  <a:pt x="75" y="1153"/>
                  <a:pt x="181" y="1100"/>
                </a:cubicBezTo>
                <a:cubicBezTo>
                  <a:pt x="156" y="1134"/>
                  <a:pt x="130" y="1170"/>
                  <a:pt x="105" y="1205"/>
                </a:cubicBezTo>
                <a:cubicBezTo>
                  <a:pt x="134" y="1146"/>
                  <a:pt x="165" y="1086"/>
                  <a:pt x="194" y="1027"/>
                </a:cubicBezTo>
                <a:cubicBezTo>
                  <a:pt x="277" y="1128"/>
                  <a:pt x="239" y="1227"/>
                  <a:pt x="113" y="1140"/>
                </a:cubicBezTo>
                <a:lnTo>
                  <a:pt x="185" y="1167"/>
                </a:lnTo>
                <a:cubicBezTo>
                  <a:pt x="279" y="4111"/>
                  <a:pt x="375" y="7056"/>
                  <a:pt x="469" y="10000"/>
                </a:cubicBezTo>
                <a:lnTo>
                  <a:pt x="3046" y="8673"/>
                </a:lnTo>
                <a:lnTo>
                  <a:pt x="3997" y="5973"/>
                </a:lnTo>
                <a:lnTo>
                  <a:pt x="3621" y="4806"/>
                </a:lnTo>
                <a:lnTo>
                  <a:pt x="3396" y="4680"/>
                </a:lnTo>
                <a:lnTo>
                  <a:pt x="3722" y="3948"/>
                </a:lnTo>
                <a:lnTo>
                  <a:pt x="6148" y="3547"/>
                </a:lnTo>
                <a:lnTo>
                  <a:pt x="6449" y="2517"/>
                </a:lnTo>
                <a:lnTo>
                  <a:pt x="9225" y="2014"/>
                </a:lnTo>
                <a:lnTo>
                  <a:pt x="10000" y="515"/>
                </a:lnTo>
                <a:lnTo>
                  <a:pt x="7948" y="0"/>
                </a:lnTo>
                <a:lnTo>
                  <a:pt x="4471" y="1911"/>
                </a:lnTo>
                <a:lnTo>
                  <a:pt x="1869" y="1968"/>
                </a:lnTo>
                <a:lnTo>
                  <a:pt x="219" y="1064"/>
                </a:lnTo>
                <a:cubicBezTo>
                  <a:pt x="197" y="1057"/>
                  <a:pt x="174" y="1049"/>
                  <a:pt x="152" y="1042"/>
                </a:cubicBezTo>
                <a:lnTo>
                  <a:pt x="57" y="1051"/>
                </a:lnTo>
                <a:cubicBezTo>
                  <a:pt x="39" y="1069"/>
                  <a:pt x="19" y="1088"/>
                  <a:pt x="0" y="1106"/>
                </a:cubicBezTo>
                <a:lnTo>
                  <a:pt x="190" y="1037"/>
                </a:lnTo>
                <a:lnTo>
                  <a:pt x="59" y="1100"/>
                </a:lnTo>
                <a:lnTo>
                  <a:pt x="177" y="1117"/>
                </a:lnTo>
                <a:cubicBezTo>
                  <a:pt x="141" y="1089"/>
                  <a:pt x="106" y="1062"/>
                  <a:pt x="70" y="1033"/>
                </a:cubicBezTo>
                <a:lnTo>
                  <a:pt x="146" y="1127"/>
                </a:lnTo>
                <a:cubicBezTo>
                  <a:pt x="172" y="1122"/>
                  <a:pt x="198" y="1118"/>
                  <a:pt x="223" y="111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35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fr-FR" sz="3200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84C00A7-D1A8-8823-B275-1A3A68C8C34F}"/>
              </a:ext>
            </a:extLst>
          </p:cNvPr>
          <p:cNvSpPr txBox="1"/>
          <p:nvPr/>
        </p:nvSpPr>
        <p:spPr>
          <a:xfrm>
            <a:off x="2096503" y="3950768"/>
            <a:ext cx="627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Agency FB" panose="020B0503020202020204" pitchFamily="34" charset="0"/>
              </a:rPr>
              <a:t>74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89A7E158-5AD7-A993-1765-BE6B3E66B272}"/>
              </a:ext>
            </a:extLst>
          </p:cNvPr>
          <p:cNvSpPr txBox="1"/>
          <p:nvPr/>
        </p:nvSpPr>
        <p:spPr>
          <a:xfrm>
            <a:off x="1164153" y="2834956"/>
            <a:ext cx="627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Agency FB" panose="020B0503020202020204" pitchFamily="34" charset="0"/>
              </a:rPr>
              <a:t>01</a:t>
            </a:r>
          </a:p>
        </p:txBody>
      </p: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9B392259-BDB9-1775-A75C-594716CE0FC5}"/>
              </a:ext>
            </a:extLst>
          </p:cNvPr>
          <p:cNvCxnSpPr>
            <a:cxnSpLocks/>
          </p:cNvCxnSpPr>
          <p:nvPr/>
        </p:nvCxnSpPr>
        <p:spPr>
          <a:xfrm flipH="1">
            <a:off x="4762925" y="1871330"/>
            <a:ext cx="1733621" cy="112939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ZoneTexte 81">
            <a:extLst>
              <a:ext uri="{FF2B5EF4-FFF2-40B4-BE49-F238E27FC236}">
                <a16:creationId xmlns:a16="http://schemas.microsoft.com/office/drawing/2014/main" id="{F7716910-FEBB-C993-075B-DE28CBBB7D44}"/>
              </a:ext>
            </a:extLst>
          </p:cNvPr>
          <p:cNvSpPr txBox="1"/>
          <p:nvPr/>
        </p:nvSpPr>
        <p:spPr>
          <a:xfrm>
            <a:off x="4288544" y="4727823"/>
            <a:ext cx="141014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Agency FB" panose="020B0503020202020204" pitchFamily="34" charset="0"/>
              </a:rPr>
              <a:t>SILLINGY</a:t>
            </a:r>
          </a:p>
        </p:txBody>
      </p:sp>
      <p:cxnSp>
        <p:nvCxnSpPr>
          <p:cNvPr id="135" name="Connecteur droit 134">
            <a:extLst>
              <a:ext uri="{FF2B5EF4-FFF2-40B4-BE49-F238E27FC236}">
                <a16:creationId xmlns:a16="http://schemas.microsoft.com/office/drawing/2014/main" id="{8DE68D4B-2DA5-1903-1F15-C1CA3A321AC9}"/>
              </a:ext>
            </a:extLst>
          </p:cNvPr>
          <p:cNvCxnSpPr>
            <a:cxnSpLocks/>
          </p:cNvCxnSpPr>
          <p:nvPr/>
        </p:nvCxnSpPr>
        <p:spPr>
          <a:xfrm flipH="1">
            <a:off x="4776214" y="3010524"/>
            <a:ext cx="2052422" cy="2311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Connecteur droit 147">
            <a:extLst>
              <a:ext uri="{FF2B5EF4-FFF2-40B4-BE49-F238E27FC236}">
                <a16:creationId xmlns:a16="http://schemas.microsoft.com/office/drawing/2014/main" id="{852D0DF5-3BE4-5EF2-BFAA-4DCB1B9D352E}"/>
              </a:ext>
            </a:extLst>
          </p:cNvPr>
          <p:cNvCxnSpPr>
            <a:cxnSpLocks/>
          </p:cNvCxnSpPr>
          <p:nvPr/>
        </p:nvCxnSpPr>
        <p:spPr>
          <a:xfrm flipV="1">
            <a:off x="4224799" y="3091307"/>
            <a:ext cx="322315" cy="28025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Connecteur droit 152">
            <a:extLst>
              <a:ext uri="{FF2B5EF4-FFF2-40B4-BE49-F238E27FC236}">
                <a16:creationId xmlns:a16="http://schemas.microsoft.com/office/drawing/2014/main" id="{5693BB92-A890-D18B-2832-6446BD66D3CA}"/>
              </a:ext>
            </a:extLst>
          </p:cNvPr>
          <p:cNvCxnSpPr>
            <a:cxnSpLocks/>
          </p:cNvCxnSpPr>
          <p:nvPr/>
        </p:nvCxnSpPr>
        <p:spPr>
          <a:xfrm flipV="1">
            <a:off x="4535405" y="3090218"/>
            <a:ext cx="76604" cy="18149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0" name="Connecteur droit 159">
            <a:extLst>
              <a:ext uri="{FF2B5EF4-FFF2-40B4-BE49-F238E27FC236}">
                <a16:creationId xmlns:a16="http://schemas.microsoft.com/office/drawing/2014/main" id="{84320677-D66C-96E7-FD2E-D31D011782E4}"/>
              </a:ext>
            </a:extLst>
          </p:cNvPr>
          <p:cNvCxnSpPr>
            <a:cxnSpLocks/>
          </p:cNvCxnSpPr>
          <p:nvPr/>
        </p:nvCxnSpPr>
        <p:spPr>
          <a:xfrm flipH="1" flipV="1">
            <a:off x="4725200" y="3111627"/>
            <a:ext cx="362706" cy="8438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" name="Connecteur droit 163">
            <a:extLst>
              <a:ext uri="{FF2B5EF4-FFF2-40B4-BE49-F238E27FC236}">
                <a16:creationId xmlns:a16="http://schemas.microsoft.com/office/drawing/2014/main" id="{69A97045-C0FD-A11E-01F0-E90EAC41CD8D}"/>
              </a:ext>
            </a:extLst>
          </p:cNvPr>
          <p:cNvCxnSpPr>
            <a:cxnSpLocks/>
            <a:endCxn id="255" idx="5"/>
          </p:cNvCxnSpPr>
          <p:nvPr/>
        </p:nvCxnSpPr>
        <p:spPr>
          <a:xfrm flipH="1" flipV="1">
            <a:off x="4755680" y="3111627"/>
            <a:ext cx="729477" cy="69656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0" name="Connecteur droit 169">
            <a:extLst>
              <a:ext uri="{FF2B5EF4-FFF2-40B4-BE49-F238E27FC236}">
                <a16:creationId xmlns:a16="http://schemas.microsoft.com/office/drawing/2014/main" id="{FBBF6B96-059E-344B-E0D3-08101CDF516D}"/>
              </a:ext>
            </a:extLst>
          </p:cNvPr>
          <p:cNvCxnSpPr>
            <a:cxnSpLocks/>
          </p:cNvCxnSpPr>
          <p:nvPr/>
        </p:nvCxnSpPr>
        <p:spPr>
          <a:xfrm flipH="1" flipV="1">
            <a:off x="4790703" y="3069899"/>
            <a:ext cx="1792756" cy="67698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8" name="Connecteur droit 177">
            <a:extLst>
              <a:ext uri="{FF2B5EF4-FFF2-40B4-BE49-F238E27FC236}">
                <a16:creationId xmlns:a16="http://schemas.microsoft.com/office/drawing/2014/main" id="{FE13837B-E520-C237-5FB7-40DF2929280D}"/>
              </a:ext>
            </a:extLst>
          </p:cNvPr>
          <p:cNvCxnSpPr>
            <a:cxnSpLocks/>
            <a:endCxn id="77" idx="7"/>
          </p:cNvCxnSpPr>
          <p:nvPr/>
        </p:nvCxnSpPr>
        <p:spPr>
          <a:xfrm flipH="1">
            <a:off x="4728747" y="2620194"/>
            <a:ext cx="152318" cy="34085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4" name="Image 83">
            <a:extLst>
              <a:ext uri="{FF2B5EF4-FFF2-40B4-BE49-F238E27FC236}">
                <a16:creationId xmlns:a16="http://schemas.microsoft.com/office/drawing/2014/main" id="{A50B8F5F-903D-5B6D-80CD-156570020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69" b="96094" l="8629" r="92386">
                        <a14:foregroundMark x1="20305" y1="41406" x2="43147" y2="71484"/>
                        <a14:foregroundMark x1="43147" y1="71484" x2="74112" y2="47266"/>
                        <a14:foregroundMark x1="74112" y1="47266" x2="76650" y2="40625"/>
                        <a14:foregroundMark x1="46193" y1="88672" x2="51269" y2="69141"/>
                        <a14:foregroundMark x1="51269" y1="69141" x2="53807" y2="65625"/>
                        <a14:foregroundMark x1="50761" y1="94531" x2="61421" y2="60938"/>
                        <a14:foregroundMark x1="34518" y1="82031" x2="77157" y2="71875"/>
                        <a14:foregroundMark x1="77157" y1="71875" x2="81726" y2="65234"/>
                        <a14:foregroundMark x1="51269" y1="91797" x2="37056" y2="84766"/>
                        <a14:foregroundMark x1="54822" y1="89063" x2="63959" y2="84375"/>
                        <a14:foregroundMark x1="43147" y1="96094" x2="39594" y2="91406"/>
                        <a14:foregroundMark x1="63452" y1="85938" x2="82234" y2="71875"/>
                        <a14:foregroundMark x1="82234" y1="71875" x2="86802" y2="61328"/>
                        <a14:foregroundMark x1="88832" y1="66016" x2="93401" y2="44141"/>
                        <a14:foregroundMark x1="87310" y1="36719" x2="84772" y2="15625"/>
                        <a14:foregroundMark x1="72589" y1="11328" x2="51269" y2="7813"/>
                        <a14:foregroundMark x1="41624" y1="6641" x2="64975" y2="9375"/>
                        <a14:foregroundMark x1="48731" y1="5469" x2="46701" y2="7031"/>
                        <a14:foregroundMark x1="26396" y1="7813" x2="26396" y2="7813"/>
                        <a14:foregroundMark x1="12183" y1="21484" x2="12183" y2="21484"/>
                        <a14:foregroundMark x1="11168" y1="33203" x2="11168" y2="33203"/>
                        <a14:foregroundMark x1="11168" y1="42969" x2="11168" y2="42969"/>
                        <a14:foregroundMark x1="8629" y1="50391" x2="8629" y2="50391"/>
                        <a14:foregroundMark x1="8122" y1="45313" x2="8122" y2="45313"/>
                        <a14:foregroundMark x1="25888" y1="58984" x2="38071" y2="63672"/>
                        <a14:foregroundMark x1="56853" y1="93750" x2="56853" y2="9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370" y="2811165"/>
            <a:ext cx="306825" cy="398717"/>
          </a:xfrm>
          <a:prstGeom prst="rect">
            <a:avLst/>
          </a:prstGeom>
          <a:ln>
            <a:noFill/>
          </a:ln>
        </p:spPr>
      </p:pic>
      <p:pic>
        <p:nvPicPr>
          <p:cNvPr id="89" name="Image 88" descr="Une image contenant symbole, logo, Graphique, Emblème&#10;&#10;Description générée automatiquement">
            <a:extLst>
              <a:ext uri="{FF2B5EF4-FFF2-40B4-BE49-F238E27FC236}">
                <a16:creationId xmlns:a16="http://schemas.microsoft.com/office/drawing/2014/main" id="{A91CA947-4B5F-2D9B-B963-B10D415422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4667" l="9778" r="89778">
                        <a14:foregroundMark x1="43111" y1="22222" x2="45333" y2="68889"/>
                        <a14:foregroundMark x1="45333" y1="68889" x2="55556" y2="36889"/>
                        <a14:foregroundMark x1="55556" y1="36889" x2="63111" y2="55556"/>
                        <a14:foregroundMark x1="63111" y1="55556" x2="55556" y2="75111"/>
                        <a14:foregroundMark x1="36000" y1="23111" x2="40444" y2="77333"/>
                        <a14:foregroundMark x1="40444" y1="77333" x2="48586" y2="90768"/>
                        <a14:foregroundMark x1="50399" y1="90323" x2="63111" y2="72889"/>
                        <a14:foregroundMark x1="80287" y1="26085" x2="80889" y2="24444"/>
                        <a14:foregroundMark x1="63111" y1="72889" x2="78857" y2="29981"/>
                        <a14:foregroundMark x1="80592" y1="21186" x2="80444" y2="19556"/>
                        <a14:foregroundMark x1="74222" y1="18667" x2="51556" y2="20000"/>
                        <a14:foregroundMark x1="67111" y1="16889" x2="43111" y2="4000"/>
                        <a14:foregroundMark x1="43111" y1="4000" x2="31111" y2="15111"/>
                        <a14:foregroundMark x1="31111" y1="16889" x2="51556" y2="17333"/>
                        <a14:foregroundMark x1="62667" y1="10222" x2="69778" y2="17333"/>
                        <a14:foregroundMark x1="68889" y1="14222" x2="62667" y2="10222"/>
                        <a14:foregroundMark x1="49333" y1="19111" x2="53333" y2="30222"/>
                        <a14:foregroundMark x1="32000" y1="20000" x2="28000" y2="25778"/>
                        <a14:foregroundMark x1="51556" y1="32889" x2="64889" y2="48444"/>
                        <a14:foregroundMark x1="64889" y1="48444" x2="64889" y2="48444"/>
                        <a14:foregroundMark x1="62667" y1="36889" x2="60000" y2="42667"/>
                        <a14:foregroundMark x1="55111" y1="54222" x2="57333" y2="68444"/>
                        <a14:foregroundMark x1="32000" y1="25778" x2="33778" y2="39556"/>
                        <a14:foregroundMark x1="28444" y1="34222" x2="28444" y2="38222"/>
                        <a14:foregroundMark x1="24000" y1="33778" x2="24000" y2="37778"/>
                        <a14:foregroundMark x1="24000" y1="40000" x2="25333" y2="50222"/>
                        <a14:foregroundMark x1="24889" y1="53778" x2="43358" y2="89178"/>
                        <a14:foregroundMark x1="48444" y1="93333" x2="50667" y2="91111"/>
                        <a14:backgroundMark x1="80889" y1="25333" x2="82222" y2="25778"/>
                        <a14:backgroundMark x1="82667" y1="24444" x2="82667" y2="24444"/>
                        <a14:backgroundMark x1="82667" y1="24444" x2="80889" y2="24444"/>
                        <a14:backgroundMark x1="46222" y1="95556" x2="45333" y2="94222"/>
                        <a14:backgroundMark x1="43556" y1="92000" x2="45333" y2="99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769" y="3910070"/>
            <a:ext cx="417627" cy="417627"/>
          </a:xfrm>
          <a:prstGeom prst="rect">
            <a:avLst/>
          </a:prstGeom>
          <a:ln>
            <a:noFill/>
          </a:ln>
        </p:spPr>
      </p:pic>
      <p:pic>
        <p:nvPicPr>
          <p:cNvPr id="92" name="Image 91" descr="Une image contenant clipart, symbole, Emblème, logo&#10;&#10;Description générée automatiquement">
            <a:extLst>
              <a:ext uri="{FF2B5EF4-FFF2-40B4-BE49-F238E27FC236}">
                <a16:creationId xmlns:a16="http://schemas.microsoft.com/office/drawing/2014/main" id="{247E20A9-369F-04A9-9C40-C0D6CEB55F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78" b="96889" l="1333" r="96000">
                        <a14:foregroundMark x1="20444" y1="15111" x2="72889" y2="21333"/>
                        <a14:foregroundMark x1="79111" y1="15111" x2="77778" y2="62222"/>
                        <a14:foregroundMark x1="62667" y1="24000" x2="55111" y2="49778"/>
                        <a14:foregroundMark x1="51111" y1="14667" x2="47556" y2="48000"/>
                        <a14:foregroundMark x1="47556" y1="48000" x2="46667" y2="48889"/>
                        <a14:foregroundMark x1="41778" y1="19556" x2="30667" y2="60000"/>
                        <a14:foregroundMark x1="28889" y1="20889" x2="28889" y2="59111"/>
                        <a14:foregroundMark x1="33333" y1="23556" x2="47111" y2="46667"/>
                        <a14:foregroundMark x1="47111" y1="46667" x2="60000" y2="36444"/>
                        <a14:foregroundMark x1="84889" y1="33333" x2="76000" y2="86222"/>
                        <a14:foregroundMark x1="67111" y1="53778" x2="31556" y2="72444"/>
                        <a14:foregroundMark x1="31556" y1="72444" x2="27556" y2="83111"/>
                        <a14:foregroundMark x1="15556" y1="57333" x2="26667" y2="80000"/>
                        <a14:foregroundMark x1="26667" y1="80000" x2="56444" y2="91111"/>
                        <a14:foregroundMark x1="56444" y1="91111" x2="73778" y2="61778"/>
                        <a14:foregroundMark x1="73778" y1="61778" x2="66222" y2="51111"/>
                        <a14:foregroundMark x1="36444" y1="93778" x2="72444" y2="80444"/>
                        <a14:foregroundMark x1="45333" y1="9333" x2="87556" y2="15111"/>
                        <a14:foregroundMark x1="62222" y1="6222" x2="94222" y2="12000"/>
                        <a14:foregroundMark x1="53778" y1="2222" x2="76000" y2="8000"/>
                        <a14:foregroundMark x1="16889" y1="10222" x2="41333" y2="7111"/>
                        <a14:foregroundMark x1="41333" y1="7111" x2="44000" y2="7111"/>
                        <a14:foregroundMark x1="10222" y1="13778" x2="33778" y2="8889"/>
                        <a14:foregroundMark x1="6667" y1="18222" x2="11111" y2="37778"/>
                        <a14:foregroundMark x1="17778" y1="25333" x2="20444" y2="49333"/>
                        <a14:foregroundMark x1="1778" y1="14222" x2="5333" y2="18667"/>
                        <a14:foregroundMark x1="92000" y1="14667" x2="89333" y2="36889"/>
                        <a14:foregroundMark x1="80000" y1="31556" x2="63111" y2="35556"/>
                        <a14:foregroundMark x1="86222" y1="25778" x2="79111" y2="42222"/>
                        <a14:foregroundMark x1="53778" y1="40444" x2="57778" y2="32889"/>
                        <a14:foregroundMark x1="47111" y1="37333" x2="43111" y2="36000"/>
                        <a14:foregroundMark x1="13333" y1="38222" x2="24444" y2="28000"/>
                        <a14:foregroundMark x1="91556" y1="45333" x2="91111" y2="72000"/>
                        <a14:foregroundMark x1="91111" y1="72000" x2="88889" y2="76000"/>
                        <a14:foregroundMark x1="93778" y1="68444" x2="88889" y2="73333"/>
                        <a14:foregroundMark x1="96000" y1="57778" x2="92889" y2="66667"/>
                        <a14:foregroundMark x1="84000" y1="85333" x2="90667" y2="75556"/>
                        <a14:foregroundMark x1="66222" y1="93333" x2="77333" y2="83556"/>
                        <a14:foregroundMark x1="60444" y1="96889" x2="67111" y2="90222"/>
                        <a14:foregroundMark x1="24889" y1="91111" x2="18222" y2="80889"/>
                        <a14:foregroundMark x1="12444" y1="80889" x2="14667" y2="72889"/>
                        <a14:foregroundMark x1="5778" y1="70222" x2="15111" y2="64000"/>
                        <a14:foregroundMark x1="1333" y1="58222" x2="19556" y2="58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969" y="3234804"/>
            <a:ext cx="287632" cy="287632"/>
          </a:xfrm>
          <a:prstGeom prst="rect">
            <a:avLst/>
          </a:prstGeom>
          <a:ln>
            <a:noFill/>
          </a:ln>
        </p:spPr>
      </p:pic>
      <p:pic>
        <p:nvPicPr>
          <p:cNvPr id="93" name="Image 92">
            <a:extLst>
              <a:ext uri="{FF2B5EF4-FFF2-40B4-BE49-F238E27FC236}">
                <a16:creationId xmlns:a16="http://schemas.microsoft.com/office/drawing/2014/main" id="{FC6F9908-65E5-0571-5C74-F6EC65504B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89" b="96000" l="9778" r="89778">
                        <a14:foregroundMark x1="36000" y1="24000" x2="68889" y2="74222"/>
                        <a14:foregroundMark x1="70222" y1="25333" x2="64444" y2="72000"/>
                        <a14:foregroundMark x1="49778" y1="14222" x2="58667" y2="33778"/>
                        <a14:foregroundMark x1="55111" y1="17333" x2="72444" y2="31111"/>
                        <a14:foregroundMark x1="36000" y1="20444" x2="61778" y2="26222"/>
                        <a14:foregroundMark x1="30222" y1="26222" x2="33778" y2="68444"/>
                        <a14:foregroundMark x1="24444" y1="48000" x2="44889" y2="69778"/>
                        <a14:foregroundMark x1="23111" y1="56000" x2="45778" y2="55556"/>
                        <a14:foregroundMark x1="45778" y1="55556" x2="65778" y2="46222"/>
                        <a14:foregroundMark x1="43111" y1="46222" x2="43111" y2="66222"/>
                        <a14:foregroundMark x1="28444" y1="38667" x2="28889" y2="64000"/>
                        <a14:foregroundMark x1="40000" y1="54222" x2="35556" y2="40889"/>
                        <a14:foregroundMark x1="35111" y1="25333" x2="23111" y2="39556"/>
                        <a14:foregroundMark x1="59556" y1="36889" x2="64889" y2="51111"/>
                        <a14:foregroundMark x1="75556" y1="26222" x2="75111" y2="58667"/>
                        <a14:foregroundMark x1="75111" y1="58667" x2="75111" y2="58667"/>
                        <a14:foregroundMark x1="80444" y1="48000" x2="76000" y2="69778"/>
                        <a14:foregroundMark x1="50667" y1="80000" x2="69778" y2="73778"/>
                        <a14:foregroundMark x1="48889" y1="80444" x2="51556" y2="57778"/>
                        <a14:foregroundMark x1="54667" y1="76889" x2="54222" y2="62667"/>
                        <a14:foregroundMark x1="37778" y1="80889" x2="36444" y2="61778"/>
                        <a14:foregroundMark x1="24000" y1="72889" x2="28889" y2="35556"/>
                        <a14:foregroundMark x1="20889" y1="57778" x2="27111" y2="36889"/>
                        <a14:foregroundMark x1="52000" y1="91111" x2="56000" y2="67556"/>
                        <a14:foregroundMark x1="52889" y1="96444" x2="48000" y2="76444"/>
                        <a14:foregroundMark x1="49333" y1="4889" x2="51111" y2="19111"/>
                        <a14:foregroundMark x1="55556" y1="12889" x2="62222" y2="28000"/>
                        <a14:foregroundMark x1="40444" y1="17778" x2="46667" y2="34222"/>
                        <a14:foregroundMark x1="26667" y1="18667" x2="31556" y2="39556"/>
                        <a14:foregroundMark x1="68000" y1="19111" x2="72000" y2="33333"/>
                        <a14:foregroundMark x1="63556" y1="88000" x2="62667" y2="69333"/>
                        <a14:foregroundMark x1="74222" y1="80000" x2="73333" y2="66222"/>
                        <a14:foregroundMark x1="48444" y1="92444" x2="36889" y2="73778"/>
                        <a14:foregroundMark x1="31556" y1="82222" x2="44444" y2="84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4784" y="1708534"/>
            <a:ext cx="351548" cy="351548"/>
          </a:xfrm>
          <a:prstGeom prst="rect">
            <a:avLst/>
          </a:prstGeom>
        </p:spPr>
      </p:pic>
      <p:pic>
        <p:nvPicPr>
          <p:cNvPr id="94" name="Image 93">
            <a:extLst>
              <a:ext uri="{FF2B5EF4-FFF2-40B4-BE49-F238E27FC236}">
                <a16:creationId xmlns:a16="http://schemas.microsoft.com/office/drawing/2014/main" id="{D612D4EA-5DEC-5456-7D30-D34C111923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036" b="92857" l="6667" r="93778">
                        <a14:foregroundMark x1="7111" y1="45089" x2="20889" y2="62054"/>
                        <a14:foregroundMark x1="40889" y1="8036" x2="59556" y2="21429"/>
                        <a14:foregroundMark x1="90667" y1="60714" x2="89333" y2="41964"/>
                        <a14:foregroundMark x1="93778" y1="51339" x2="80000" y2="48214"/>
                        <a14:foregroundMark x1="58222" y1="92857" x2="35556" y2="83036"/>
                        <a14:foregroundMark x1="16000" y1="41964" x2="52889" y2="38393"/>
                        <a14:foregroundMark x1="52889" y1="38393" x2="55111" y2="37500"/>
                        <a14:foregroundMark x1="42222" y1="23214" x2="43556" y2="49554"/>
                        <a14:foregroundMark x1="32000" y1="24554" x2="30667" y2="58482"/>
                        <a14:foregroundMark x1="30667" y1="58482" x2="30667" y2="58482"/>
                        <a14:foregroundMark x1="44889" y1="45536" x2="47111" y2="56696"/>
                        <a14:foregroundMark x1="57778" y1="22768" x2="51556" y2="44643"/>
                        <a14:foregroundMark x1="55111" y1="33929" x2="61778" y2="29911"/>
                        <a14:foregroundMark x1="52000" y1="74554" x2="60444" y2="68750"/>
                        <a14:foregroundMark x1="46667" y1="78125" x2="33333" y2="73214"/>
                        <a14:foregroundMark x1="56444" y1="78125" x2="54667" y2="59375"/>
                        <a14:foregroundMark x1="72000" y1="70089" x2="76444" y2="29911"/>
                        <a14:foregroundMark x1="76444" y1="29911" x2="69333" y2="73214"/>
                        <a14:foregroundMark x1="72000" y1="49554" x2="72000" y2="26339"/>
                        <a14:foregroundMark x1="60000" y1="33929" x2="58667" y2="22768"/>
                        <a14:foregroundMark x1="79111" y1="61607" x2="64000" y2="62054"/>
                        <a14:foregroundMark x1="72000" y1="55357" x2="68889" y2="48214"/>
                        <a14:foregroundMark x1="54667" y1="24107" x2="55111" y2="401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12484" y="3692291"/>
            <a:ext cx="353117" cy="351548"/>
          </a:xfrm>
          <a:prstGeom prst="rect">
            <a:avLst/>
          </a:prstGeom>
          <a:ln>
            <a:noFill/>
          </a:ln>
        </p:spPr>
      </p:pic>
      <p:pic>
        <p:nvPicPr>
          <p:cNvPr id="101" name="Image 100" descr="Une image contenant texte, football, symbole, logo&#10;&#10;Description générée automatiquement">
            <a:extLst>
              <a:ext uri="{FF2B5EF4-FFF2-40B4-BE49-F238E27FC236}">
                <a16:creationId xmlns:a16="http://schemas.microsoft.com/office/drawing/2014/main" id="{786112F1-856A-827F-AB13-5953C91DAB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125" b="97321" l="8889" r="92889">
                        <a14:foregroundMark x1="93333" y1="18750" x2="81778" y2="51339"/>
                        <a14:foregroundMark x1="8889" y1="19196" x2="12000" y2="47321"/>
                        <a14:foregroundMark x1="34222" y1="75000" x2="48000" y2="95982"/>
                        <a14:foregroundMark x1="48000" y1="95982" x2="76000" y2="32589"/>
                        <a14:foregroundMark x1="35111" y1="48661" x2="62222" y2="36607"/>
                        <a14:foregroundMark x1="62222" y1="36607" x2="79556" y2="55357"/>
                        <a14:foregroundMark x1="79556" y1="55357" x2="86667" y2="20982"/>
                        <a14:foregroundMark x1="42667" y1="29911" x2="82222" y2="19643"/>
                        <a14:foregroundMark x1="76000" y1="16518" x2="52000" y2="13839"/>
                        <a14:foregroundMark x1="50950" y1="14087" x2="29333" y2="19196"/>
                        <a14:foregroundMark x1="52000" y1="13839" x2="51163" y2="14037"/>
                        <a14:foregroundMark x1="43876" y1="7397" x2="51908" y2="5380"/>
                        <a14:foregroundMark x1="30667" y1="10714" x2="42528" y2="7736"/>
                        <a14:foregroundMark x1="58293" y1="5793" x2="82222" y2="17411"/>
                        <a14:foregroundMark x1="70222" y1="13839" x2="36000" y2="25446"/>
                        <a14:foregroundMark x1="36000" y1="25446" x2="35111" y2="26339"/>
                        <a14:foregroundMark x1="20444" y1="39286" x2="64444" y2="37054"/>
                        <a14:foregroundMark x1="64444" y1="37054" x2="76889" y2="37946"/>
                        <a14:foregroundMark x1="23556" y1="36161" x2="56000" y2="38839"/>
                        <a14:foregroundMark x1="56000" y1="38839" x2="49333" y2="44196"/>
                        <a14:foregroundMark x1="56444" y1="37500" x2="56444" y2="30357"/>
                        <a14:foregroundMark x1="63111" y1="33036" x2="67111" y2="29018"/>
                        <a14:foregroundMark x1="30667" y1="44196" x2="28444" y2="55804"/>
                        <a14:foregroundMark x1="23556" y1="28125" x2="23556" y2="50000"/>
                        <a14:foregroundMark x1="59111" y1="65179" x2="42667" y2="86161"/>
                        <a14:foregroundMark x1="42667" y1="86161" x2="42667" y2="86161"/>
                        <a14:foregroundMark x1="64000" y1="79911" x2="70667" y2="75893"/>
                        <a14:foregroundMark x1="57333" y1="92857" x2="69778" y2="78125"/>
                        <a14:foregroundMark x1="42222" y1="67411" x2="57778" y2="69196"/>
                        <a14:foregroundMark x1="47556" y1="68304" x2="47556" y2="53125"/>
                        <a14:foregroundMark x1="31556" y1="83036" x2="44889" y2="87054"/>
                        <a14:foregroundMark x1="29778" y1="88839" x2="51111" y2="97321"/>
                        <a14:foregroundMark x1="51111" y1="97321" x2="69778" y2="84375"/>
                        <a14:foregroundMark x1="69778" y1="84375" x2="70222" y2="83929"/>
                        <a14:foregroundMark x1="28889" y1="84821" x2="28889" y2="84821"/>
                        <a14:foregroundMark x1="16444" y1="33482" x2="24889" y2="51786"/>
                        <a14:backgroundMark x1="39556" y1="3571" x2="39556" y2="3571"/>
                        <a14:backgroundMark x1="41778" y1="3571" x2="40000" y2="3125"/>
                        <a14:backgroundMark x1="55556" y1="4464" x2="57778" y2="4911"/>
                        <a14:backgroundMark x1="57778" y1="4911" x2="51111" y2="40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735" y="3685041"/>
            <a:ext cx="330257" cy="328789"/>
          </a:xfrm>
          <a:prstGeom prst="rect">
            <a:avLst/>
          </a:prstGeom>
          <a:ln>
            <a:noFill/>
          </a:ln>
        </p:spPr>
      </p:pic>
      <p:sp>
        <p:nvSpPr>
          <p:cNvPr id="77" name="Ellipse 76">
            <a:extLst>
              <a:ext uri="{FF2B5EF4-FFF2-40B4-BE49-F238E27FC236}">
                <a16:creationId xmlns:a16="http://schemas.microsoft.com/office/drawing/2014/main" id="{EF49447A-ECF9-0380-6C57-708CCAC0F702}"/>
              </a:ext>
            </a:extLst>
          </p:cNvPr>
          <p:cNvSpPr/>
          <p:nvPr/>
        </p:nvSpPr>
        <p:spPr>
          <a:xfrm>
            <a:off x="4554588" y="2929578"/>
            <a:ext cx="204040" cy="21490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3" name="Image 82">
            <a:extLst>
              <a:ext uri="{FF2B5EF4-FFF2-40B4-BE49-F238E27FC236}">
                <a16:creationId xmlns:a16="http://schemas.microsoft.com/office/drawing/2014/main" id="{6C724D94-D218-31F7-90E7-FC478339272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667" b="97500" l="1500" r="99500">
                        <a14:foregroundMark x1="4000" y1="30833" x2="25000" y2="80417"/>
                        <a14:foregroundMark x1="25000" y1="80417" x2="52000" y2="97500"/>
                        <a14:foregroundMark x1="56500" y1="94167" x2="79500" y2="78750"/>
                        <a14:foregroundMark x1="82500" y1="72083" x2="99500" y2="24167"/>
                        <a14:foregroundMark x1="99500" y1="24167" x2="97500" y2="17917"/>
                        <a14:foregroundMark x1="95500" y1="15000" x2="64000" y2="7500"/>
                        <a14:foregroundMark x1="69000" y1="20417" x2="59000" y2="18333"/>
                        <a14:foregroundMark x1="49500" y1="5417" x2="65000" y2="10833"/>
                        <a14:foregroundMark x1="40500" y1="6667" x2="49000" y2="13333"/>
                        <a14:foregroundMark x1="48500" y1="18750" x2="61000" y2="27917"/>
                        <a14:foregroundMark x1="5000" y1="35833" x2="20000" y2="73333"/>
                        <a14:foregroundMark x1="6500" y1="25833" x2="5500" y2="19167"/>
                        <a14:foregroundMark x1="7000" y1="17083" x2="17500" y2="17083"/>
                        <a14:foregroundMark x1="3500" y1="23333" x2="1500" y2="17917"/>
                        <a14:foregroundMark x1="6000" y1="15417" x2="24000" y2="12083"/>
                        <a14:foregroundMark x1="31500" y1="10833" x2="47500" y2="7500"/>
                        <a14:foregroundMark x1="45000" y1="6250" x2="38000" y2="5833"/>
                        <a14:foregroundMark x1="47000" y1="1667" x2="63500" y2="7917"/>
                        <a14:foregroundMark x1="55000" y1="13333" x2="41500" y2="27083"/>
                        <a14:foregroundMark x1="71000" y1="16250" x2="71000" y2="27917"/>
                        <a14:foregroundMark x1="37500" y1="21667" x2="20500" y2="26250"/>
                        <a14:foregroundMark x1="38500" y1="14167" x2="25000" y2="25833"/>
                        <a14:foregroundMark x1="29500" y1="21250" x2="29000" y2="13333"/>
                        <a14:foregroundMark x1="44000" y1="68333" x2="57500" y2="7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423" y="2443334"/>
            <a:ext cx="306825" cy="368188"/>
          </a:xfrm>
          <a:prstGeom prst="rect">
            <a:avLst/>
          </a:prstGeom>
          <a:ln>
            <a:noFill/>
          </a:ln>
        </p:spPr>
      </p:pic>
      <p:cxnSp>
        <p:nvCxnSpPr>
          <p:cNvPr id="208" name="Connecteur droit 207">
            <a:extLst>
              <a:ext uri="{FF2B5EF4-FFF2-40B4-BE49-F238E27FC236}">
                <a16:creationId xmlns:a16="http://schemas.microsoft.com/office/drawing/2014/main" id="{1744EB78-9771-1056-A179-17BD37380D5C}"/>
              </a:ext>
            </a:extLst>
          </p:cNvPr>
          <p:cNvCxnSpPr>
            <a:cxnSpLocks/>
          </p:cNvCxnSpPr>
          <p:nvPr/>
        </p:nvCxnSpPr>
        <p:spPr>
          <a:xfrm flipH="1" flipV="1">
            <a:off x="3812812" y="4840972"/>
            <a:ext cx="526683" cy="9573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4" name="Connecteur droit 213">
            <a:extLst>
              <a:ext uri="{FF2B5EF4-FFF2-40B4-BE49-F238E27FC236}">
                <a16:creationId xmlns:a16="http://schemas.microsoft.com/office/drawing/2014/main" id="{68041394-D893-F8C7-BE14-1FA230858F2B}"/>
              </a:ext>
            </a:extLst>
          </p:cNvPr>
          <p:cNvCxnSpPr>
            <a:cxnSpLocks/>
            <a:stCxn id="111" idx="6"/>
            <a:endCxn id="202" idx="2"/>
          </p:cNvCxnSpPr>
          <p:nvPr/>
        </p:nvCxnSpPr>
        <p:spPr>
          <a:xfrm flipV="1">
            <a:off x="3421960" y="4804794"/>
            <a:ext cx="223080" cy="11294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7" name="Connecteur droit 216">
            <a:extLst>
              <a:ext uri="{FF2B5EF4-FFF2-40B4-BE49-F238E27FC236}">
                <a16:creationId xmlns:a16="http://schemas.microsoft.com/office/drawing/2014/main" id="{2F64BB13-54A2-648E-3BC6-41102731EA6B}"/>
              </a:ext>
            </a:extLst>
          </p:cNvPr>
          <p:cNvCxnSpPr>
            <a:cxnSpLocks/>
          </p:cNvCxnSpPr>
          <p:nvPr/>
        </p:nvCxnSpPr>
        <p:spPr>
          <a:xfrm>
            <a:off x="3425820" y="4607799"/>
            <a:ext cx="218621" cy="15149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0" name="Connecteur droit 219">
            <a:extLst>
              <a:ext uri="{FF2B5EF4-FFF2-40B4-BE49-F238E27FC236}">
                <a16:creationId xmlns:a16="http://schemas.microsoft.com/office/drawing/2014/main" id="{830A461C-DADF-1A4E-46DA-9B3FCA0E122F}"/>
              </a:ext>
            </a:extLst>
          </p:cNvPr>
          <p:cNvCxnSpPr>
            <a:cxnSpLocks/>
          </p:cNvCxnSpPr>
          <p:nvPr/>
        </p:nvCxnSpPr>
        <p:spPr>
          <a:xfrm flipH="1">
            <a:off x="3774444" y="4424999"/>
            <a:ext cx="134531" cy="30868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6" name="Connecteur droit 225">
            <a:extLst>
              <a:ext uri="{FF2B5EF4-FFF2-40B4-BE49-F238E27FC236}">
                <a16:creationId xmlns:a16="http://schemas.microsoft.com/office/drawing/2014/main" id="{7CBBA669-02B4-2B86-170F-3736C10DE0C2}"/>
              </a:ext>
            </a:extLst>
          </p:cNvPr>
          <p:cNvCxnSpPr>
            <a:cxnSpLocks/>
          </p:cNvCxnSpPr>
          <p:nvPr/>
        </p:nvCxnSpPr>
        <p:spPr>
          <a:xfrm>
            <a:off x="3253840" y="3632199"/>
            <a:ext cx="466801" cy="109661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9" name="Connecteur droit 228">
            <a:extLst>
              <a:ext uri="{FF2B5EF4-FFF2-40B4-BE49-F238E27FC236}">
                <a16:creationId xmlns:a16="http://schemas.microsoft.com/office/drawing/2014/main" id="{B8FC0C7F-D38C-F302-5CBD-0EDB8AFE294B}"/>
              </a:ext>
            </a:extLst>
          </p:cNvPr>
          <p:cNvCxnSpPr>
            <a:cxnSpLocks/>
          </p:cNvCxnSpPr>
          <p:nvPr/>
        </p:nvCxnSpPr>
        <p:spPr>
          <a:xfrm>
            <a:off x="3275328" y="2630354"/>
            <a:ext cx="482908" cy="20954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5" name="Connecteur droit 234">
            <a:extLst>
              <a:ext uri="{FF2B5EF4-FFF2-40B4-BE49-F238E27FC236}">
                <a16:creationId xmlns:a16="http://schemas.microsoft.com/office/drawing/2014/main" id="{AECC131D-50A7-B004-8B37-E299691EDEE8}"/>
              </a:ext>
            </a:extLst>
          </p:cNvPr>
          <p:cNvCxnSpPr>
            <a:cxnSpLocks/>
            <a:endCxn id="202" idx="1"/>
          </p:cNvCxnSpPr>
          <p:nvPr/>
        </p:nvCxnSpPr>
        <p:spPr>
          <a:xfrm>
            <a:off x="2641058" y="2783093"/>
            <a:ext cx="1033863" cy="194572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8" name="Connecteur droit 237">
            <a:extLst>
              <a:ext uri="{FF2B5EF4-FFF2-40B4-BE49-F238E27FC236}">
                <a16:creationId xmlns:a16="http://schemas.microsoft.com/office/drawing/2014/main" id="{2EFA1CC7-C6F5-00C9-5064-8FF9BBC76C2A}"/>
              </a:ext>
            </a:extLst>
          </p:cNvPr>
          <p:cNvCxnSpPr>
            <a:cxnSpLocks/>
          </p:cNvCxnSpPr>
          <p:nvPr/>
        </p:nvCxnSpPr>
        <p:spPr>
          <a:xfrm>
            <a:off x="2913973" y="2404998"/>
            <a:ext cx="811669" cy="228313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6" name="Image 115">
            <a:extLst>
              <a:ext uri="{FF2B5EF4-FFF2-40B4-BE49-F238E27FC236}">
                <a16:creationId xmlns:a16="http://schemas.microsoft.com/office/drawing/2014/main" id="{BD0437A7-5EA1-3339-6493-F15DA0A5FF9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756" b="96457" l="1515" r="96970">
                        <a14:foregroundMark x1="26263" y1="15748" x2="51515" y2="51575"/>
                        <a14:foregroundMark x1="51515" y1="51575" x2="52020" y2="53543"/>
                        <a14:foregroundMark x1="4040" y1="23228" x2="12626" y2="63386"/>
                        <a14:foregroundMark x1="52525" y1="8268" x2="59091" y2="39764"/>
                        <a14:foregroundMark x1="40909" y1="17717" x2="49495" y2="26772"/>
                        <a14:foregroundMark x1="18182" y1="29134" x2="39899" y2="33858"/>
                        <a14:foregroundMark x1="43434" y1="20472" x2="38384" y2="24016"/>
                        <a14:foregroundMark x1="49495" y1="2756" x2="52020" y2="10630"/>
                        <a14:foregroundMark x1="94949" y1="19291" x2="91919" y2="61024"/>
                        <a14:foregroundMark x1="81313" y1="35039" x2="28788" y2="27559"/>
                        <a14:foregroundMark x1="22222" y1="33858" x2="41414" y2="36220"/>
                        <a14:foregroundMark x1="44444" y1="30315" x2="45455" y2="42520"/>
                        <a14:foregroundMark x1="21212" y1="31890" x2="23232" y2="46850"/>
                        <a14:foregroundMark x1="51515" y1="28740" x2="51010" y2="43307"/>
                        <a14:foregroundMark x1="59091" y1="27953" x2="60101" y2="38976"/>
                        <a14:foregroundMark x1="55051" y1="33071" x2="50000" y2="38976"/>
                        <a14:foregroundMark x1="67172" y1="29134" x2="67677" y2="40945"/>
                        <a14:foregroundMark x1="77778" y1="27953" x2="75253" y2="42520"/>
                        <a14:foregroundMark x1="53535" y1="57480" x2="46970" y2="86220"/>
                        <a14:foregroundMark x1="44444" y1="73228" x2="70707" y2="71654"/>
                        <a14:foregroundMark x1="46970" y1="66535" x2="46465" y2="75591"/>
                        <a14:foregroundMark x1="45455" y1="69291" x2="36869" y2="79921"/>
                        <a14:foregroundMark x1="43939" y1="64961" x2="40909" y2="80709"/>
                        <a14:foregroundMark x1="58586" y1="64567" x2="55051" y2="80709"/>
                        <a14:foregroundMark x1="48485" y1="96850" x2="51515" y2="83071"/>
                        <a14:foregroundMark x1="96970" y1="28346" x2="94949" y2="47638"/>
                        <a14:foregroundMark x1="1515" y1="20079" x2="3030" y2="358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96166" y="2154677"/>
            <a:ext cx="248037" cy="318190"/>
          </a:xfrm>
          <a:prstGeom prst="rect">
            <a:avLst/>
          </a:prstGeom>
        </p:spPr>
      </p:pic>
      <p:pic>
        <p:nvPicPr>
          <p:cNvPr id="129" name="Image 128">
            <a:extLst>
              <a:ext uri="{FF2B5EF4-FFF2-40B4-BE49-F238E27FC236}">
                <a16:creationId xmlns:a16="http://schemas.microsoft.com/office/drawing/2014/main" id="{AB3BEDD9-1E6C-8630-59A9-EBBA656D8E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5778" b="91111" l="9778" r="89778">
                        <a14:foregroundMark x1="46222" y1="6222" x2="44000" y2="23111"/>
                        <a14:foregroundMark x1="46222" y1="91111" x2="46222" y2="74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86583" y="2553255"/>
            <a:ext cx="365263" cy="365263"/>
          </a:xfrm>
          <a:prstGeom prst="rect">
            <a:avLst/>
          </a:prstGeom>
        </p:spPr>
      </p:pic>
      <p:pic>
        <p:nvPicPr>
          <p:cNvPr id="125" name="Image 124">
            <a:extLst>
              <a:ext uri="{FF2B5EF4-FFF2-40B4-BE49-F238E27FC236}">
                <a16:creationId xmlns:a16="http://schemas.microsoft.com/office/drawing/2014/main" id="{2FEB93F7-B493-ED52-634C-525EF08D748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105" y="2384578"/>
            <a:ext cx="366180" cy="367816"/>
          </a:xfrm>
          <a:prstGeom prst="rect">
            <a:avLst/>
          </a:prstGeom>
        </p:spPr>
      </p:pic>
      <p:pic>
        <p:nvPicPr>
          <p:cNvPr id="111" name="Image 110" descr="Une image contenant clipart, Graphique, dessin&#10;&#10;Description générée automatiquement">
            <a:extLst>
              <a:ext uri="{FF2B5EF4-FFF2-40B4-BE49-F238E27FC236}">
                <a16:creationId xmlns:a16="http://schemas.microsoft.com/office/drawing/2014/main" id="{2C85CB85-32EA-842F-B9E5-072333CE5B2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337" y="4754844"/>
            <a:ext cx="318623" cy="32579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2" name="Image 111">
            <a:extLst>
              <a:ext uri="{FF2B5EF4-FFF2-40B4-BE49-F238E27FC236}">
                <a16:creationId xmlns:a16="http://schemas.microsoft.com/office/drawing/2014/main" id="{3C2F9A29-BEFA-1107-68AB-65945CCEA6E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9655" b="89655" l="9701" r="90299">
                        <a14:foregroundMark x1="31343" y1="38621" x2="62687" y2="57931"/>
                        <a14:foregroundMark x1="62687" y1="57931" x2="22388" y2="50345"/>
                        <a14:foregroundMark x1="22388" y1="50345" x2="64179" y2="51034"/>
                        <a14:foregroundMark x1="64179" y1="51034" x2="73881" y2="45517"/>
                        <a14:foregroundMark x1="73881" y1="45517" x2="14179" y2="47586"/>
                        <a14:foregroundMark x1="35821" y1="38621" x2="63433" y2="28276"/>
                        <a14:foregroundMark x1="73134" y1="45517" x2="81343" y2="45517"/>
                        <a14:foregroundMark x1="46269" y1="74483" x2="51493" y2="67586"/>
                        <a14:foregroundMark x1="51493" y1="67586" x2="51493" y2="63448"/>
                        <a14:foregroundMark x1="51493" y1="63448" x2="59701" y2="63448"/>
                        <a14:foregroundMark x1="40299" y1="63448" x2="35821" y2="57931"/>
                        <a14:foregroundMark x1="90299" y1="35172" x2="58955" y2="26897"/>
                        <a14:foregroundMark x1="76866" y1="9655" x2="63433" y2="96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770" y="4378800"/>
            <a:ext cx="366180" cy="396240"/>
          </a:xfrm>
          <a:prstGeom prst="rect">
            <a:avLst/>
          </a:prstGeom>
        </p:spPr>
      </p:pic>
      <p:pic>
        <p:nvPicPr>
          <p:cNvPr id="120" name="Image 119">
            <a:extLst>
              <a:ext uri="{FF2B5EF4-FFF2-40B4-BE49-F238E27FC236}">
                <a16:creationId xmlns:a16="http://schemas.microsoft.com/office/drawing/2014/main" id="{EEEACEDC-240F-41F4-F8CF-6A745D70883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4000" b="96000" l="2222" r="97778">
                        <a14:foregroundMark x1="44889" y1="8444" x2="70667" y2="17333"/>
                        <a14:foregroundMark x1="70667" y1="17333" x2="88000" y2="32444"/>
                        <a14:foregroundMark x1="88000" y1="32444" x2="90222" y2="63556"/>
                        <a14:foregroundMark x1="90222" y1="63556" x2="76000" y2="88444"/>
                        <a14:foregroundMark x1="76000" y1="88444" x2="62222" y2="89333"/>
                        <a14:foregroundMark x1="92889" y1="63111" x2="93333" y2="40444"/>
                        <a14:foregroundMark x1="93333" y1="40444" x2="79111" y2="16889"/>
                        <a14:foregroundMark x1="79111" y1="16889" x2="57778" y2="8889"/>
                        <a14:foregroundMark x1="57778" y1="8889" x2="33333" y2="11111"/>
                        <a14:foregroundMark x1="33333" y1="11111" x2="20889" y2="20000"/>
                        <a14:foregroundMark x1="20889" y1="20000" x2="12889" y2="32000"/>
                        <a14:foregroundMark x1="11111" y1="40889" x2="6667" y2="52000"/>
                        <a14:foregroundMark x1="12889" y1="64000" x2="12444" y2="74667"/>
                        <a14:foregroundMark x1="26222" y1="84444" x2="48444" y2="93333"/>
                        <a14:foregroundMark x1="48444" y1="93333" x2="70667" y2="88000"/>
                        <a14:foregroundMark x1="17778" y1="81778" x2="17778" y2="67556"/>
                        <a14:foregroundMark x1="8000" y1="36444" x2="11556" y2="32444"/>
                        <a14:foregroundMark x1="47111" y1="4000" x2="56000" y2="7556"/>
                        <a14:foregroundMark x1="93778" y1="47556" x2="93333" y2="43556"/>
                        <a14:foregroundMark x1="11556" y1="75556" x2="12889" y2="48444"/>
                        <a14:foregroundMark x1="12889" y1="48444" x2="12000" y2="46222"/>
                        <a14:foregroundMark x1="50222" y1="95556" x2="57333" y2="96444"/>
                        <a14:foregroundMark x1="96889" y1="43556" x2="96444" y2="57333"/>
                        <a14:foregroundMark x1="97778" y1="44000" x2="94667" y2="32000"/>
                        <a14:foregroundMark x1="2222" y1="58667" x2="5333" y2="43111"/>
                        <a14:foregroundMark x1="9778" y1="56000" x2="63556" y2="40000"/>
                        <a14:foregroundMark x1="63556" y1="40000" x2="79556" y2="21333"/>
                        <a14:foregroundMark x1="56889" y1="15556" x2="46222" y2="49778"/>
                        <a14:foregroundMark x1="36889" y1="18667" x2="47111" y2="67556"/>
                        <a14:foregroundMark x1="47111" y1="67556" x2="78222" y2="50667"/>
                        <a14:foregroundMark x1="78222" y1="50667" x2="44444" y2="58667"/>
                        <a14:foregroundMark x1="44444" y1="58667" x2="67556" y2="74667"/>
                        <a14:foregroundMark x1="67556" y1="74667" x2="73333" y2="61778"/>
                        <a14:foregroundMark x1="63111" y1="12889" x2="23111" y2="45333"/>
                        <a14:foregroundMark x1="23111" y1="45333" x2="23111" y2="46222"/>
                        <a14:foregroundMark x1="21778" y1="31556" x2="38667" y2="19111"/>
                        <a14:foregroundMark x1="38667" y1="19111" x2="38667" y2="19111"/>
                        <a14:foregroundMark x1="45333" y1="33333" x2="54667" y2="27111"/>
                        <a14:foregroundMark x1="77333" y1="26667" x2="79111" y2="77333"/>
                        <a14:foregroundMark x1="83111" y1="44000" x2="82667" y2="61333"/>
                        <a14:foregroundMark x1="58222" y1="82667" x2="62667" y2="73333"/>
                        <a14:foregroundMark x1="23111" y1="82667" x2="38222" y2="51556"/>
                        <a14:foregroundMark x1="19556" y1="61778" x2="32889" y2="46222"/>
                        <a14:foregroundMark x1="51556" y1="89778" x2="41333" y2="54667"/>
                        <a14:foregroundMark x1="48000" y1="74222" x2="62667" y2="71556"/>
                        <a14:foregroundMark x1="34667" y1="74222" x2="46222" y2="66222"/>
                        <a14:foregroundMark x1="49333" y1="79111" x2="53778" y2="59111"/>
                        <a14:foregroundMark x1="83111" y1="40000" x2="79556" y2="2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696" y="4175743"/>
            <a:ext cx="319207" cy="319207"/>
          </a:xfrm>
          <a:prstGeom prst="rect">
            <a:avLst/>
          </a:prstGeom>
          <a:ln>
            <a:noFill/>
          </a:ln>
        </p:spPr>
      </p:pic>
      <p:pic>
        <p:nvPicPr>
          <p:cNvPr id="121" name="Image 120">
            <a:extLst>
              <a:ext uri="{FF2B5EF4-FFF2-40B4-BE49-F238E27FC236}">
                <a16:creationId xmlns:a16="http://schemas.microsoft.com/office/drawing/2014/main" id="{9B8542A3-BDE2-892E-87FE-0F9A848DDA6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10000" r="90000">
                        <a14:foregroundMark x1="29231" y1="14615" x2="73846" y2="24615"/>
                        <a14:foregroundMark x1="73846" y1="24615" x2="78462" y2="71538"/>
                        <a14:foregroundMark x1="78462" y1="71538" x2="39231" y2="78462"/>
                        <a14:foregroundMark x1="39231" y1="78462" x2="26154" y2="41538"/>
                        <a14:foregroundMark x1="26154" y1="41538" x2="30000" y2="22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164" y="5714935"/>
            <a:ext cx="362424" cy="362424"/>
          </a:xfrm>
          <a:prstGeom prst="rect">
            <a:avLst/>
          </a:prstGeom>
        </p:spPr>
      </p:pic>
      <p:sp>
        <p:nvSpPr>
          <p:cNvPr id="202" name="Ellipse 201">
            <a:extLst>
              <a:ext uri="{FF2B5EF4-FFF2-40B4-BE49-F238E27FC236}">
                <a16:creationId xmlns:a16="http://schemas.microsoft.com/office/drawing/2014/main" id="{8E9833F5-4546-6F67-5303-025F75DD186B}"/>
              </a:ext>
            </a:extLst>
          </p:cNvPr>
          <p:cNvSpPr/>
          <p:nvPr/>
        </p:nvSpPr>
        <p:spPr>
          <a:xfrm>
            <a:off x="3645040" y="4697343"/>
            <a:ext cx="204040" cy="21490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27" name="Image 126">
            <a:extLst>
              <a:ext uri="{FF2B5EF4-FFF2-40B4-BE49-F238E27FC236}">
                <a16:creationId xmlns:a16="http://schemas.microsoft.com/office/drawing/2014/main" id="{EE605456-55DD-E954-9B5F-0C001781E50E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8000" b="90222" l="9778" r="89778">
                        <a14:foregroundMark x1="59111" y1="40000" x2="60000" y2="62667"/>
                        <a14:foregroundMark x1="57778" y1="71111" x2="55111" y2="49333"/>
                        <a14:foregroundMark x1="44444" y1="78667" x2="28000" y2="64000"/>
                        <a14:foregroundMark x1="37333" y1="13333" x2="60444" y2="12000"/>
                        <a14:foregroundMark x1="60444" y1="12000" x2="77333" y2="16000"/>
                        <a14:foregroundMark x1="79111" y1="16889" x2="83556" y2="40444"/>
                        <a14:foregroundMark x1="83556" y1="40444" x2="80889" y2="59111"/>
                        <a14:foregroundMark x1="25333" y1="14667" x2="43556" y2="18667"/>
                        <a14:foregroundMark x1="43111" y1="8444" x2="45333" y2="23556"/>
                        <a14:foregroundMark x1="18667" y1="16444" x2="16444" y2="40889"/>
                        <a14:foregroundMark x1="16444" y1="40889" x2="17778" y2="47111"/>
                        <a14:foregroundMark x1="17778" y1="44889" x2="26667" y2="69333"/>
                        <a14:foregroundMark x1="26667" y1="69333" x2="43556" y2="84000"/>
                        <a14:foregroundMark x1="48444" y1="89778" x2="52444" y2="69778"/>
                        <a14:foregroundMark x1="56000" y1="90222" x2="70667" y2="70222"/>
                        <a14:foregroundMark x1="75556" y1="73778" x2="64444" y2="80889"/>
                        <a14:foregroundMark x1="36000" y1="83556" x2="21778" y2="6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83320" y="3439419"/>
            <a:ext cx="386273" cy="386273"/>
          </a:xfrm>
          <a:prstGeom prst="rect">
            <a:avLst/>
          </a:prstGeom>
        </p:spPr>
      </p:pic>
      <p:pic>
        <p:nvPicPr>
          <p:cNvPr id="243" name="Image 242">
            <a:extLst>
              <a:ext uri="{FF2B5EF4-FFF2-40B4-BE49-F238E27FC236}">
                <a16:creationId xmlns:a16="http://schemas.microsoft.com/office/drawing/2014/main" id="{09D9A3DE-6CEC-5B75-D079-50BD6E0EC959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763" y="156800"/>
            <a:ext cx="1411740" cy="1625640"/>
          </a:xfrm>
          <a:prstGeom prst="rect">
            <a:avLst/>
          </a:prstGeom>
        </p:spPr>
      </p:pic>
      <p:sp>
        <p:nvSpPr>
          <p:cNvPr id="244" name="ZoneTexte 243">
            <a:extLst>
              <a:ext uri="{FF2B5EF4-FFF2-40B4-BE49-F238E27FC236}">
                <a16:creationId xmlns:a16="http://schemas.microsoft.com/office/drawing/2014/main" id="{756DC61B-BC0E-780D-D973-ED435E8DF394}"/>
              </a:ext>
            </a:extLst>
          </p:cNvPr>
          <p:cNvSpPr txBox="1"/>
          <p:nvPr/>
        </p:nvSpPr>
        <p:spPr>
          <a:xfrm>
            <a:off x="211497" y="127276"/>
            <a:ext cx="1147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CENTRES DE PERFECTIONNEMENT U12 – U13</a:t>
            </a:r>
          </a:p>
          <a:p>
            <a:r>
              <a:rPr lang="fr-FR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CARTOGRAPHIE DES 24 CLUBS REPRESENTES </a:t>
            </a:r>
          </a:p>
        </p:txBody>
      </p:sp>
      <p:sp>
        <p:nvSpPr>
          <p:cNvPr id="245" name="ZoneTexte 244">
            <a:extLst>
              <a:ext uri="{FF2B5EF4-FFF2-40B4-BE49-F238E27FC236}">
                <a16:creationId xmlns:a16="http://schemas.microsoft.com/office/drawing/2014/main" id="{2E7394B0-3049-BF87-82D6-8D19D872F531}"/>
              </a:ext>
            </a:extLst>
          </p:cNvPr>
          <p:cNvSpPr txBox="1"/>
          <p:nvPr/>
        </p:nvSpPr>
        <p:spPr>
          <a:xfrm>
            <a:off x="9357060" y="1711418"/>
            <a:ext cx="2625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SITES D’ENTRAINEMENT</a:t>
            </a:r>
          </a:p>
        </p:txBody>
      </p:sp>
      <p:sp>
        <p:nvSpPr>
          <p:cNvPr id="246" name="ZoneTexte 245">
            <a:extLst>
              <a:ext uri="{FF2B5EF4-FFF2-40B4-BE49-F238E27FC236}">
                <a16:creationId xmlns:a16="http://schemas.microsoft.com/office/drawing/2014/main" id="{F772B146-69BA-CD41-572E-E7E753B15423}"/>
              </a:ext>
            </a:extLst>
          </p:cNvPr>
          <p:cNvSpPr txBox="1"/>
          <p:nvPr/>
        </p:nvSpPr>
        <p:spPr>
          <a:xfrm>
            <a:off x="9343409" y="2178068"/>
            <a:ext cx="262592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SILLINGY</a:t>
            </a:r>
          </a:p>
        </p:txBody>
      </p:sp>
      <p:sp>
        <p:nvSpPr>
          <p:cNvPr id="247" name="ZoneTexte 246">
            <a:extLst>
              <a:ext uri="{FF2B5EF4-FFF2-40B4-BE49-F238E27FC236}">
                <a16:creationId xmlns:a16="http://schemas.microsoft.com/office/drawing/2014/main" id="{6CF1D016-2DCD-DECF-EE9E-94B1A893E066}"/>
              </a:ext>
            </a:extLst>
          </p:cNvPr>
          <p:cNvSpPr txBox="1"/>
          <p:nvPr/>
        </p:nvSpPr>
        <p:spPr>
          <a:xfrm>
            <a:off x="9343409" y="2628427"/>
            <a:ext cx="262592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13 CLUBS</a:t>
            </a:r>
          </a:p>
        </p:txBody>
      </p:sp>
      <p:sp>
        <p:nvSpPr>
          <p:cNvPr id="248" name="ZoneTexte 247">
            <a:extLst>
              <a:ext uri="{FF2B5EF4-FFF2-40B4-BE49-F238E27FC236}">
                <a16:creationId xmlns:a16="http://schemas.microsoft.com/office/drawing/2014/main" id="{3CB0717C-6496-6BA0-470D-5EB84168DBB3}"/>
              </a:ext>
            </a:extLst>
          </p:cNvPr>
          <p:cNvSpPr txBox="1"/>
          <p:nvPr/>
        </p:nvSpPr>
        <p:spPr>
          <a:xfrm>
            <a:off x="9343409" y="3075728"/>
            <a:ext cx="262592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10 U12 + 2 GB U12</a:t>
            </a:r>
          </a:p>
        </p:txBody>
      </p:sp>
      <p:sp>
        <p:nvSpPr>
          <p:cNvPr id="249" name="ZoneTexte 248">
            <a:extLst>
              <a:ext uri="{FF2B5EF4-FFF2-40B4-BE49-F238E27FC236}">
                <a16:creationId xmlns:a16="http://schemas.microsoft.com/office/drawing/2014/main" id="{1B94F46F-1DEF-3C26-B389-9BF6DEF20C06}"/>
              </a:ext>
            </a:extLst>
          </p:cNvPr>
          <p:cNvSpPr txBox="1"/>
          <p:nvPr/>
        </p:nvSpPr>
        <p:spPr>
          <a:xfrm>
            <a:off x="9343409" y="3525503"/>
            <a:ext cx="262592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12 U13 + 2 GB U13</a:t>
            </a:r>
          </a:p>
        </p:txBody>
      </p:sp>
      <p:sp>
        <p:nvSpPr>
          <p:cNvPr id="250" name="ZoneTexte 249">
            <a:extLst>
              <a:ext uri="{FF2B5EF4-FFF2-40B4-BE49-F238E27FC236}">
                <a16:creationId xmlns:a16="http://schemas.microsoft.com/office/drawing/2014/main" id="{040E4CA5-60CF-5CC5-7403-3D29D4020DB7}"/>
              </a:ext>
            </a:extLst>
          </p:cNvPr>
          <p:cNvSpPr txBox="1"/>
          <p:nvPr/>
        </p:nvSpPr>
        <p:spPr>
          <a:xfrm>
            <a:off x="9347065" y="4565581"/>
            <a:ext cx="2625928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SAINT CERGUES</a:t>
            </a:r>
          </a:p>
        </p:txBody>
      </p:sp>
      <p:sp>
        <p:nvSpPr>
          <p:cNvPr id="251" name="ZoneTexte 250">
            <a:extLst>
              <a:ext uri="{FF2B5EF4-FFF2-40B4-BE49-F238E27FC236}">
                <a16:creationId xmlns:a16="http://schemas.microsoft.com/office/drawing/2014/main" id="{D8A1CEEF-8840-074B-B1FD-3C3BA616D204}"/>
              </a:ext>
            </a:extLst>
          </p:cNvPr>
          <p:cNvSpPr txBox="1"/>
          <p:nvPr/>
        </p:nvSpPr>
        <p:spPr>
          <a:xfrm>
            <a:off x="9347065" y="5005780"/>
            <a:ext cx="2625928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11 CLUBS</a:t>
            </a:r>
          </a:p>
        </p:txBody>
      </p:sp>
      <p:sp>
        <p:nvSpPr>
          <p:cNvPr id="252" name="ZoneTexte 251">
            <a:extLst>
              <a:ext uri="{FF2B5EF4-FFF2-40B4-BE49-F238E27FC236}">
                <a16:creationId xmlns:a16="http://schemas.microsoft.com/office/drawing/2014/main" id="{3F2BB552-1272-B3B6-7D5D-C6D7B183DF37}"/>
              </a:ext>
            </a:extLst>
          </p:cNvPr>
          <p:cNvSpPr txBox="1"/>
          <p:nvPr/>
        </p:nvSpPr>
        <p:spPr>
          <a:xfrm>
            <a:off x="9347065" y="5442921"/>
            <a:ext cx="2625928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10 U12 + 3 GB U12</a:t>
            </a:r>
          </a:p>
        </p:txBody>
      </p:sp>
      <p:sp>
        <p:nvSpPr>
          <p:cNvPr id="253" name="ZoneTexte 252">
            <a:extLst>
              <a:ext uri="{FF2B5EF4-FFF2-40B4-BE49-F238E27FC236}">
                <a16:creationId xmlns:a16="http://schemas.microsoft.com/office/drawing/2014/main" id="{8B7B234C-64B5-32BF-4044-780EA48A9998}"/>
              </a:ext>
            </a:extLst>
          </p:cNvPr>
          <p:cNvSpPr txBox="1"/>
          <p:nvPr/>
        </p:nvSpPr>
        <p:spPr>
          <a:xfrm>
            <a:off x="9347065" y="5882536"/>
            <a:ext cx="2625928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10 U13 + 1 GB U13</a:t>
            </a:r>
          </a:p>
        </p:txBody>
      </p:sp>
      <p:sp>
        <p:nvSpPr>
          <p:cNvPr id="254" name="Ellipse 253">
            <a:extLst>
              <a:ext uri="{FF2B5EF4-FFF2-40B4-BE49-F238E27FC236}">
                <a16:creationId xmlns:a16="http://schemas.microsoft.com/office/drawing/2014/main" id="{6E80C91B-8A01-DFDB-09B3-EA6445585B7B}"/>
              </a:ext>
            </a:extLst>
          </p:cNvPr>
          <p:cNvSpPr/>
          <p:nvPr/>
        </p:nvSpPr>
        <p:spPr>
          <a:xfrm>
            <a:off x="3624904" y="4702544"/>
            <a:ext cx="237484" cy="21263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5" name="Ellipse 254">
            <a:extLst>
              <a:ext uri="{FF2B5EF4-FFF2-40B4-BE49-F238E27FC236}">
                <a16:creationId xmlns:a16="http://schemas.microsoft.com/office/drawing/2014/main" id="{E9525B01-4B45-DF0E-A6B8-8F2A4F6D2FDD}"/>
              </a:ext>
            </a:extLst>
          </p:cNvPr>
          <p:cNvSpPr/>
          <p:nvPr/>
        </p:nvSpPr>
        <p:spPr>
          <a:xfrm>
            <a:off x="4552975" y="2930135"/>
            <a:ext cx="237484" cy="21263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FCB7ACA-9A76-166F-FB65-50D203B4F5C3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088" y="5594844"/>
            <a:ext cx="329048" cy="284592"/>
          </a:xfrm>
          <a:prstGeom prst="ellipse">
            <a:avLst/>
          </a:prstGeom>
          <a:ln w="635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Union Salève Foot - Le club de football de référence au pied du Salève">
            <a:extLst>
              <a:ext uri="{FF2B5EF4-FFF2-40B4-BE49-F238E27FC236}">
                <a16:creationId xmlns:a16="http://schemas.microsoft.com/office/drawing/2014/main" id="{E79D4ACE-D495-A5F7-E4DC-A1216F11E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5603" b="95259" l="3687" r="94931">
                        <a14:foregroundMark x1="9677" y1="43966" x2="12903" y2="71552"/>
                        <a14:foregroundMark x1="12903" y1="71552" x2="36866" y2="82759"/>
                        <a14:foregroundMark x1="36866" y1="82759" x2="58065" y2="86207"/>
                        <a14:foregroundMark x1="8756" y1="30172" x2="3687" y2="51724"/>
                        <a14:foregroundMark x1="14747" y1="78879" x2="32719" y2="87931"/>
                        <a14:foregroundMark x1="37788" y1="89224" x2="49770" y2="92672"/>
                        <a14:foregroundMark x1="64055" y1="92672" x2="66359" y2="84914"/>
                        <a14:foregroundMark x1="49770" y1="92241" x2="72811" y2="87931"/>
                        <a14:foregroundMark x1="72811" y1="87931" x2="89401" y2="72845"/>
                        <a14:foregroundMark x1="89401" y1="72845" x2="90783" y2="65948"/>
                        <a14:foregroundMark x1="91244" y1="68534" x2="94931" y2="44828"/>
                        <a14:foregroundMark x1="94931" y1="44828" x2="93548" y2="42672"/>
                        <a14:foregroundMark x1="92166" y1="37069" x2="84793" y2="25431"/>
                        <a14:foregroundMark x1="71889" y1="18966" x2="66820" y2="14224"/>
                        <a14:foregroundMark x1="60829" y1="11207" x2="33641" y2="9914"/>
                        <a14:foregroundMark x1="37327" y1="9914" x2="60369" y2="9914"/>
                        <a14:foregroundMark x1="60369" y1="9914" x2="61290" y2="10345"/>
                        <a14:foregroundMark x1="58986" y1="6034" x2="46544" y2="6034"/>
                        <a14:foregroundMark x1="41935" y1="26293" x2="49309" y2="44397"/>
                        <a14:foregroundMark x1="51613" y1="25862" x2="53456" y2="40948"/>
                        <a14:foregroundMark x1="76037" y1="18103" x2="80184" y2="23707"/>
                        <a14:foregroundMark x1="29032" y1="16379" x2="15207" y2="30603"/>
                        <a14:foregroundMark x1="47926" y1="95259" x2="47926" y2="935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735" y="3461068"/>
            <a:ext cx="296972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ogo AS Lac Bleu">
            <a:extLst>
              <a:ext uri="{FF2B5EF4-FFF2-40B4-BE49-F238E27FC236}">
                <a16:creationId xmlns:a16="http://schemas.microsoft.com/office/drawing/2014/main" id="{45BC38D3-EB40-5D9C-9785-59568E0E7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462" y="5312350"/>
            <a:ext cx="309557" cy="309557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ccueil | FC LA FILIÈRE">
            <a:extLst>
              <a:ext uri="{FF2B5EF4-FFF2-40B4-BE49-F238E27FC236}">
                <a16:creationId xmlns:a16="http://schemas.microsoft.com/office/drawing/2014/main" id="{2A6D358B-31A5-1356-9469-B0AE811EA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4889" b="96889" l="8889" r="89778">
                        <a14:foregroundMark x1="32889" y1="25778" x2="57778" y2="60000"/>
                        <a14:foregroundMark x1="34222" y1="56444" x2="50667" y2="56889"/>
                        <a14:foregroundMark x1="68444" y1="56444" x2="76444" y2="58667"/>
                        <a14:foregroundMark x1="56000" y1="78667" x2="63111" y2="72889"/>
                        <a14:foregroundMark x1="45778" y1="88444" x2="58667" y2="81778"/>
                        <a14:foregroundMark x1="49333" y1="97333" x2="56000" y2="82667"/>
                        <a14:foregroundMark x1="44889" y1="76000" x2="53778" y2="68444"/>
                        <a14:foregroundMark x1="28444" y1="69333" x2="31556" y2="76000"/>
                        <a14:foregroundMark x1="35556" y1="68889" x2="31556" y2="63556"/>
                        <a14:foregroundMark x1="25333" y1="55111" x2="20000" y2="50222"/>
                        <a14:foregroundMark x1="80444" y1="57778" x2="88444" y2="52889"/>
                        <a14:foregroundMark x1="81778" y1="45333" x2="62667" y2="23111"/>
                        <a14:foregroundMark x1="62667" y1="23111" x2="57778" y2="20000"/>
                        <a14:foregroundMark x1="51556" y1="34222" x2="67111" y2="36889"/>
                        <a14:foregroundMark x1="42667" y1="36000" x2="56889" y2="13333"/>
                        <a14:foregroundMark x1="30222" y1="40000" x2="38667" y2="19556"/>
                        <a14:foregroundMark x1="20889" y1="26222" x2="30222" y2="37778"/>
                        <a14:foregroundMark x1="34667" y1="8000" x2="52444" y2="15556"/>
                        <a14:foregroundMark x1="60444" y1="10222" x2="74667" y2="16000"/>
                        <a14:foregroundMark x1="44444" y1="5333" x2="62222" y2="8000"/>
                        <a14:foregroundMark x1="51556" y1="16889" x2="37778" y2="16444"/>
                        <a14:foregroundMark x1="60889" y1="14222" x2="60889" y2="16000"/>
                        <a14:foregroundMark x1="48889" y1="73778" x2="52889" y2="78667"/>
                        <a14:foregroundMark x1="69333" y1="72444" x2="68444" y2="68889"/>
                        <a14:foregroundMark x1="9333" y1="47556" x2="8889" y2="62222"/>
                        <a14:foregroundMark x1="14222" y1="56444" x2="12444" y2="52000"/>
                        <a14:foregroundMark x1="19111" y1="59111" x2="28000" y2="62222"/>
                        <a14:foregroundMark x1="43556" y1="63556" x2="48444" y2="66222"/>
                        <a14:foregroundMark x1="36889" y1="72889" x2="36444" y2="79111"/>
                        <a14:foregroundMark x1="46222" y1="79111" x2="48000" y2="8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705" y="4272758"/>
            <a:ext cx="304482" cy="30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D195C1ED-8FEC-4130-79F5-F19DCD30356F}"/>
              </a:ext>
            </a:extLst>
          </p:cNvPr>
          <p:cNvCxnSpPr>
            <a:cxnSpLocks/>
          </p:cNvCxnSpPr>
          <p:nvPr/>
        </p:nvCxnSpPr>
        <p:spPr>
          <a:xfrm flipV="1">
            <a:off x="3253840" y="4884695"/>
            <a:ext cx="428846" cy="82599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850AFF89-2B19-44D4-C936-467FE3755EDC}"/>
              </a:ext>
            </a:extLst>
          </p:cNvPr>
          <p:cNvCxnSpPr>
            <a:cxnSpLocks/>
          </p:cNvCxnSpPr>
          <p:nvPr/>
        </p:nvCxnSpPr>
        <p:spPr>
          <a:xfrm flipH="1" flipV="1">
            <a:off x="3766608" y="4922418"/>
            <a:ext cx="62801" cy="372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FEE022BA-0C5D-1E77-39D4-4528D7075D6A}"/>
              </a:ext>
            </a:extLst>
          </p:cNvPr>
          <p:cNvCxnSpPr>
            <a:cxnSpLocks/>
            <a:stCxn id="7" idx="1"/>
            <a:endCxn id="254" idx="7"/>
          </p:cNvCxnSpPr>
          <p:nvPr/>
        </p:nvCxnSpPr>
        <p:spPr>
          <a:xfrm flipH="1">
            <a:off x="3827609" y="4424999"/>
            <a:ext cx="592096" cy="30868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7A61F032-9BED-0E09-3F27-A614B2D8BDAA}"/>
              </a:ext>
            </a:extLst>
          </p:cNvPr>
          <p:cNvCxnSpPr>
            <a:cxnSpLocks/>
          </p:cNvCxnSpPr>
          <p:nvPr/>
        </p:nvCxnSpPr>
        <p:spPr>
          <a:xfrm>
            <a:off x="3740961" y="3768408"/>
            <a:ext cx="26419" cy="93909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8F56E97F-3765-E2B7-97FB-9F4769CDC4D6}"/>
              </a:ext>
            </a:extLst>
          </p:cNvPr>
          <p:cNvSpPr txBox="1"/>
          <p:nvPr/>
        </p:nvSpPr>
        <p:spPr>
          <a:xfrm>
            <a:off x="5075941" y="2701594"/>
            <a:ext cx="1410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Agency FB" panose="020B0503020202020204" pitchFamily="34" charset="0"/>
              </a:rPr>
              <a:t>SAINT CERGUES</a:t>
            </a: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640748DB-4683-1539-B7D3-92C8CBA0CF9E}"/>
              </a:ext>
            </a:extLst>
          </p:cNvPr>
          <p:cNvCxnSpPr>
            <a:cxnSpLocks/>
          </p:cNvCxnSpPr>
          <p:nvPr/>
        </p:nvCxnSpPr>
        <p:spPr>
          <a:xfrm flipV="1">
            <a:off x="4319175" y="3012074"/>
            <a:ext cx="248259" cy="2777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Image 8" descr="Une image contenant football, texte, balle, ballon de foot&#10;&#10;Le contenu généré par l’IA peut être incorrect.">
            <a:extLst>
              <a:ext uri="{FF2B5EF4-FFF2-40B4-BE49-F238E27FC236}">
                <a16:creationId xmlns:a16="http://schemas.microsoft.com/office/drawing/2014/main" id="{0E07142C-350B-420F-7993-3C55172488B5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722" y="2911292"/>
            <a:ext cx="284133" cy="27541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2803B429-5925-4240-884A-44D533660952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4553444" y="3147134"/>
            <a:ext cx="96740" cy="50081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4" descr="JSR | Jonquille Sportive de Reignier">
            <a:extLst>
              <a:ext uri="{FF2B5EF4-FFF2-40B4-BE49-F238E27FC236}">
                <a16:creationId xmlns:a16="http://schemas.microsoft.com/office/drawing/2014/main" id="{6DFFEBD5-2FAE-D6C4-958B-CF573D6D2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8000" b="96000" l="2667" r="94667">
                        <a14:foregroundMark x1="60000" y1="55556" x2="66222" y2="48000"/>
                        <a14:foregroundMark x1="64889" y1="48000" x2="56889" y2="45333"/>
                        <a14:foregroundMark x1="56444" y1="47556" x2="70222" y2="47111"/>
                        <a14:foregroundMark x1="69333" y1="52000" x2="70222" y2="60000"/>
                        <a14:foregroundMark x1="56444" y1="49333" x2="60000" y2="64889"/>
                        <a14:foregroundMark x1="8444" y1="47111" x2="13778" y2="48000"/>
                        <a14:foregroundMark x1="26667" y1="76889" x2="49333" y2="88444"/>
                        <a14:foregroundMark x1="49333" y1="88444" x2="49333" y2="88444"/>
                        <a14:foregroundMark x1="48000" y1="90222" x2="76000" y2="82667"/>
                        <a14:foregroundMark x1="52444" y1="93333" x2="44000" y2="90667"/>
                        <a14:foregroundMark x1="90667" y1="56444" x2="80889" y2="51111"/>
                        <a14:foregroundMark x1="48000" y1="9333" x2="48000" y2="9333"/>
                        <a14:foregroundMark x1="60000" y1="9333" x2="70222" y2="15111"/>
                        <a14:foregroundMark x1="72889" y1="15111" x2="86222" y2="25778"/>
                        <a14:foregroundMark x1="88444" y1="32444" x2="92000" y2="58222"/>
                        <a14:foregroundMark x1="92000" y1="58222" x2="89778" y2="74222"/>
                        <a14:foregroundMark x1="81778" y1="81778" x2="82667" y2="79556"/>
                        <a14:foregroundMark x1="92444" y1="60889" x2="94667" y2="49333"/>
                        <a14:foregroundMark x1="45778" y1="8000" x2="37333" y2="8000"/>
                        <a14:foregroundMark x1="28000" y1="13333" x2="32444" y2="13778"/>
                        <a14:foregroundMark x1="13778" y1="24000" x2="23556" y2="17778"/>
                        <a14:foregroundMark x1="6667" y1="40444" x2="14222" y2="28000"/>
                        <a14:foregroundMark x1="5778" y1="55556" x2="5778" y2="47111"/>
                        <a14:foregroundMark x1="3111" y1="56444" x2="11556" y2="48444"/>
                        <a14:foregroundMark x1="5778" y1="62667" x2="11111" y2="68889"/>
                        <a14:foregroundMark x1="8889" y1="74222" x2="20000" y2="82222"/>
                        <a14:foregroundMark x1="21333" y1="86222" x2="31556" y2="91111"/>
                        <a14:foregroundMark x1="35111" y1="95556" x2="48444" y2="9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694" y="3647945"/>
            <a:ext cx="3175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Image 103" descr="Une image contenant Emblème, symbole, écusson, badge&#10;&#10;Description générée automatiquement">
            <a:extLst>
              <a:ext uri="{FF2B5EF4-FFF2-40B4-BE49-F238E27FC236}">
                <a16:creationId xmlns:a16="http://schemas.microsoft.com/office/drawing/2014/main" id="{5D2CCC8E-2216-87A9-16DE-8AE08F1C82AB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3586" b="96813" l="1493" r="97015">
                        <a14:foregroundMark x1="26866" y1="10757" x2="59701" y2="11554"/>
                        <a14:foregroundMark x1="59701" y1="11554" x2="85075" y2="21116"/>
                        <a14:foregroundMark x1="85075" y1="21116" x2="89552" y2="25498"/>
                        <a14:foregroundMark x1="40299" y1="27888" x2="49751" y2="69721"/>
                        <a14:foregroundMark x1="49751" y1="69721" x2="79104" y2="50199"/>
                        <a14:foregroundMark x1="79104" y1="50199" x2="80597" y2="23506"/>
                        <a14:foregroundMark x1="80597" y1="23506" x2="35323" y2="18327"/>
                        <a14:foregroundMark x1="35323" y1="18327" x2="18408" y2="39442"/>
                        <a14:foregroundMark x1="18408" y1="39442" x2="45771" y2="84462"/>
                        <a14:foregroundMark x1="45771" y1="84462" x2="74627" y2="64143"/>
                        <a14:foregroundMark x1="74627" y1="64143" x2="88557" y2="19920"/>
                        <a14:foregroundMark x1="88557" y1="19920" x2="71642" y2="14741"/>
                        <a14:foregroundMark x1="31343" y1="56972" x2="64677" y2="29084"/>
                        <a14:foregroundMark x1="31343" y1="43426" x2="67662" y2="25100"/>
                        <a14:foregroundMark x1="16418" y1="39442" x2="57711" y2="24303"/>
                        <a14:foregroundMark x1="11443" y1="23904" x2="54229" y2="13546"/>
                        <a14:foregroundMark x1="12935" y1="30677" x2="29353" y2="17928"/>
                        <a14:foregroundMark x1="23881" y1="15936" x2="25373" y2="26693"/>
                        <a14:foregroundMark x1="66169" y1="31076" x2="63682" y2="61753"/>
                        <a14:foregroundMark x1="80100" y1="37052" x2="63184" y2="51793"/>
                        <a14:foregroundMark x1="61194" y1="62151" x2="67164" y2="72510"/>
                        <a14:foregroundMark x1="64179" y1="60558" x2="70149" y2="67331"/>
                        <a14:foregroundMark x1="65174" y1="60159" x2="74129" y2="65737"/>
                        <a14:foregroundMark x1="34328" y1="70120" x2="41791" y2="47012"/>
                        <a14:foregroundMark x1="51741" y1="95219" x2="63682" y2="84861"/>
                        <a14:foregroundMark x1="42289" y1="68924" x2="47761" y2="50598"/>
                        <a14:foregroundMark x1="23881" y1="37849" x2="39303" y2="45418"/>
                        <a14:foregroundMark x1="68657" y1="5976" x2="94527" y2="17530"/>
                        <a14:foregroundMark x1="94527" y1="17530" x2="96020" y2="19522"/>
                        <a14:foregroundMark x1="70149" y1="5179" x2="95522" y2="15538"/>
                        <a14:foregroundMark x1="80100" y1="34661" x2="65672" y2="36255"/>
                        <a14:foregroundMark x1="38806" y1="45418" x2="23881" y2="45817"/>
                        <a14:foregroundMark x1="40299" y1="6773" x2="65672" y2="3586"/>
                        <a14:foregroundMark x1="33333" y1="4382" x2="33333" y2="4382"/>
                        <a14:foregroundMark x1="33333" y1="4382" x2="49751" y2="7968"/>
                        <a14:foregroundMark x1="37313" y1="4382" x2="47761" y2="8367"/>
                        <a14:foregroundMark x1="9950" y1="14343" x2="30348" y2="5578"/>
                        <a14:foregroundMark x1="5970" y1="14343" x2="19900" y2="12749"/>
                        <a14:foregroundMark x1="1990" y1="17131" x2="13433" y2="14343"/>
                        <a14:foregroundMark x1="3483" y1="19124" x2="3078" y2="38566"/>
                        <a14:foregroundMark x1="4584" y1="45429" x2="22886" y2="72908"/>
                        <a14:foregroundMark x1="11940" y1="56574" x2="23881" y2="76096"/>
                        <a14:foregroundMark x1="23881" y1="76096" x2="23881" y2="76096"/>
                        <a14:foregroundMark x1="12935" y1="64542" x2="12935" y2="64542"/>
                        <a14:foregroundMark x1="12935" y1="64542" x2="18905" y2="69323"/>
                        <a14:foregroundMark x1="27861" y1="79681" x2="34328" y2="86454"/>
                        <a14:foregroundMark x1="38308" y1="91235" x2="44776" y2="93625"/>
                        <a14:foregroundMark x1="50249" y1="97211" x2="53234" y2="91633"/>
                        <a14:foregroundMark x1="61692" y1="92430" x2="65174" y2="78486"/>
                        <a14:foregroundMark x1="74129" y1="81275" x2="73632" y2="60558"/>
                        <a14:foregroundMark x1="73632" y1="60558" x2="73632" y2="60558"/>
                        <a14:foregroundMark x1="83399" y1="58361" x2="83582" y2="56972"/>
                        <a14:foregroundMark x1="81592" y1="72112" x2="82796" y2="62948"/>
                        <a14:foregroundMark x1="89828" y1="58964" x2="88557" y2="43028"/>
                        <a14:foregroundMark x1="88324" y1="58964" x2="90547" y2="53785"/>
                        <a14:foregroundMark x1="85075" y1="66534" x2="86614" y2="62948"/>
                        <a14:foregroundMark x1="94527" y1="40637" x2="96020" y2="24701"/>
                        <a14:foregroundMark x1="91542" y1="49004" x2="97015" y2="37052"/>
                        <a14:foregroundMark x1="97015" y1="23506" x2="97015" y2="17530"/>
                        <a14:backgroundMark x1="91045" y1="60558" x2="89552" y2="63745"/>
                        <a14:backgroundMark x1="90547" y1="58964" x2="90547" y2="62948"/>
                        <a14:backgroundMark x1="498" y1="39044" x2="2488" y2="458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69" y="3251390"/>
            <a:ext cx="287631" cy="359182"/>
          </a:xfrm>
          <a:prstGeom prst="rect">
            <a:avLst/>
          </a:prstGeom>
          <a:ln>
            <a:noFill/>
          </a:ln>
        </p:spPr>
      </p:pic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30BAF94C-F78F-9B83-8B4A-B6C6B66D9055}"/>
              </a:ext>
            </a:extLst>
          </p:cNvPr>
          <p:cNvCxnSpPr>
            <a:cxnSpLocks/>
          </p:cNvCxnSpPr>
          <p:nvPr/>
        </p:nvCxnSpPr>
        <p:spPr>
          <a:xfrm flipH="1" flipV="1">
            <a:off x="4692037" y="3142766"/>
            <a:ext cx="65293" cy="3565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6" descr="Union Foot des Voirons - Fc Vallée Verte">
            <a:extLst>
              <a:ext uri="{FF2B5EF4-FFF2-40B4-BE49-F238E27FC236}">
                <a16:creationId xmlns:a16="http://schemas.microsoft.com/office/drawing/2014/main" id="{76CB97C8-1F30-6066-7D51-F6F4A8EEA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962" y="3486602"/>
            <a:ext cx="351548" cy="247940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ZoneTexte 56">
            <a:extLst>
              <a:ext uri="{FF2B5EF4-FFF2-40B4-BE49-F238E27FC236}">
                <a16:creationId xmlns:a16="http://schemas.microsoft.com/office/drawing/2014/main" id="{4E7C07EC-8071-684F-4922-6BE6B881615F}"/>
              </a:ext>
            </a:extLst>
          </p:cNvPr>
          <p:cNvSpPr txBox="1"/>
          <p:nvPr/>
        </p:nvSpPr>
        <p:spPr>
          <a:xfrm>
            <a:off x="9353569" y="3973469"/>
            <a:ext cx="262592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1 U13F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5BC443AF-B65E-7BC5-0F88-4CA36478685F}"/>
              </a:ext>
            </a:extLst>
          </p:cNvPr>
          <p:cNvSpPr txBox="1"/>
          <p:nvPr/>
        </p:nvSpPr>
        <p:spPr>
          <a:xfrm>
            <a:off x="9347065" y="6319416"/>
            <a:ext cx="2625928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1 U12F + 1 U13F</a:t>
            </a:r>
          </a:p>
        </p:txBody>
      </p:sp>
      <p:pic>
        <p:nvPicPr>
          <p:cNvPr id="65" name="Image 64" descr="Une image contenant texte, clipart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742160F6-160C-FE2A-E22F-1DD42668ED74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5000" b="97222" l="5556" r="96296">
                        <a14:foregroundMark x1="40741" y1="15556" x2="73148" y2="36667"/>
                        <a14:foregroundMark x1="73148" y1="36667" x2="69444" y2="47222"/>
                        <a14:foregroundMark x1="57407" y1="5000" x2="46296" y2="13889"/>
                        <a14:foregroundMark x1="71296" y1="16111" x2="58333" y2="19444"/>
                        <a14:foregroundMark x1="40741" y1="64444" x2="50926" y2="56667"/>
                        <a14:foregroundMark x1="55556" y1="71111" x2="38889" y2="57222"/>
                        <a14:foregroundMark x1="38889" y1="57222" x2="45370" y2="60556"/>
                        <a14:foregroundMark x1="38889" y1="70000" x2="37963" y2="62222"/>
                        <a14:foregroundMark x1="62037" y1="73889" x2="67593" y2="67222"/>
                        <a14:foregroundMark x1="39815" y1="72222" x2="29630" y2="62222"/>
                        <a14:foregroundMark x1="37037" y1="89444" x2="45370" y2="74444"/>
                        <a14:foregroundMark x1="45370" y1="74444" x2="45370" y2="73889"/>
                        <a14:foregroundMark x1="10185" y1="90000" x2="22222" y2="77222"/>
                        <a14:foregroundMark x1="20370" y1="76111" x2="14815" y2="79444"/>
                        <a14:foregroundMark x1="6481" y1="77222" x2="9259" y2="92778"/>
                        <a14:foregroundMark x1="6481" y1="97778" x2="76852" y2="96111"/>
                        <a14:foregroundMark x1="76852" y1="96111" x2="96296" y2="97222"/>
                        <a14:foregroundMark x1="94444" y1="78889" x2="93519" y2="8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679" y="4672035"/>
            <a:ext cx="248171" cy="351548"/>
          </a:xfrm>
          <a:prstGeom prst="rect">
            <a:avLst/>
          </a:prstGeom>
        </p:spPr>
      </p:pic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6156E1-D469-04F3-6FD9-9D7F670E9B4E}"/>
              </a:ext>
            </a:extLst>
          </p:cNvPr>
          <p:cNvCxnSpPr>
            <a:cxnSpLocks/>
          </p:cNvCxnSpPr>
          <p:nvPr/>
        </p:nvCxnSpPr>
        <p:spPr>
          <a:xfrm>
            <a:off x="3862388" y="4808860"/>
            <a:ext cx="223425" cy="4797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081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Image 242">
            <a:extLst>
              <a:ext uri="{FF2B5EF4-FFF2-40B4-BE49-F238E27FC236}">
                <a16:creationId xmlns:a16="http://schemas.microsoft.com/office/drawing/2014/main" id="{09D9A3DE-6CEC-5B75-D079-50BD6E0EC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763" y="156800"/>
            <a:ext cx="1411740" cy="1625640"/>
          </a:xfrm>
          <a:prstGeom prst="rect">
            <a:avLst/>
          </a:prstGeom>
        </p:spPr>
      </p:pic>
      <p:sp>
        <p:nvSpPr>
          <p:cNvPr id="244" name="ZoneTexte 243">
            <a:extLst>
              <a:ext uri="{FF2B5EF4-FFF2-40B4-BE49-F238E27FC236}">
                <a16:creationId xmlns:a16="http://schemas.microsoft.com/office/drawing/2014/main" id="{756DC61B-BC0E-780D-D973-ED435E8DF394}"/>
              </a:ext>
            </a:extLst>
          </p:cNvPr>
          <p:cNvSpPr txBox="1"/>
          <p:nvPr/>
        </p:nvSpPr>
        <p:spPr>
          <a:xfrm>
            <a:off x="211497" y="127276"/>
            <a:ext cx="1147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CENTRES DE PERFECTIONNEMENT U12 – U13</a:t>
            </a:r>
          </a:p>
          <a:p>
            <a:r>
              <a:rPr lang="fr-FR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8 SEANCES DE DEVELOPPEMENT TECHNIQUE</a:t>
            </a:r>
          </a:p>
        </p:txBody>
      </p:sp>
      <p:sp>
        <p:nvSpPr>
          <p:cNvPr id="246" name="ZoneTexte 245">
            <a:extLst>
              <a:ext uri="{FF2B5EF4-FFF2-40B4-BE49-F238E27FC236}">
                <a16:creationId xmlns:a16="http://schemas.microsoft.com/office/drawing/2014/main" id="{F772B146-69BA-CD41-572E-E7E753B15423}"/>
              </a:ext>
            </a:extLst>
          </p:cNvPr>
          <p:cNvSpPr txBox="1"/>
          <p:nvPr/>
        </p:nvSpPr>
        <p:spPr>
          <a:xfrm>
            <a:off x="4110402" y="1929219"/>
            <a:ext cx="1923220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ELEVATION DU REGARD</a:t>
            </a:r>
          </a:p>
        </p:txBody>
      </p:sp>
      <p:sp>
        <p:nvSpPr>
          <p:cNvPr id="247" name="ZoneTexte 246">
            <a:extLst>
              <a:ext uri="{FF2B5EF4-FFF2-40B4-BE49-F238E27FC236}">
                <a16:creationId xmlns:a16="http://schemas.microsoft.com/office/drawing/2014/main" id="{6CF1D016-2DCD-DECF-EE9E-94B1A893E066}"/>
              </a:ext>
            </a:extLst>
          </p:cNvPr>
          <p:cNvSpPr txBox="1"/>
          <p:nvPr/>
        </p:nvSpPr>
        <p:spPr>
          <a:xfrm>
            <a:off x="4219713" y="5052641"/>
            <a:ext cx="2396331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PREMIERE TOUCHE</a:t>
            </a:r>
          </a:p>
        </p:txBody>
      </p:sp>
      <p:pic>
        <p:nvPicPr>
          <p:cNvPr id="4" name="Image 3" descr="Une image contenant texte, capture d’écran, personne, joueur&#10;&#10;Description générée automatiquement">
            <a:extLst>
              <a:ext uri="{FF2B5EF4-FFF2-40B4-BE49-F238E27FC236}">
                <a16:creationId xmlns:a16="http://schemas.microsoft.com/office/drawing/2014/main" id="{C03251CD-A5C8-3F03-7B57-46CFEB250EA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545" b="62480" l="16852" r="75463">
                        <a14:foregroundMark x1="52778" y1="26585" x2="53056" y2="29878"/>
                        <a14:foregroundMark x1="57407" y1="27846" x2="57130" y2="30081"/>
                        <a14:foregroundMark x1="58426" y1="27967" x2="55741" y2="29146"/>
                        <a14:foregroundMark x1="59074" y1="43618" x2="55463" y2="44390"/>
                        <a14:foregroundMark x1="59074" y1="45000" x2="56204" y2="44268"/>
                        <a14:foregroundMark x1="49630" y1="61423" x2="49630" y2="58659"/>
                        <a14:foregroundMark x1="55463" y1="60366" x2="55463" y2="61098"/>
                        <a14:foregroundMark x1="53056" y1="62073" x2="52593" y2="61220"/>
                        <a14:foregroundMark x1="51296" y1="62480" x2="51111" y2="61220"/>
                        <a14:foregroundMark x1="49444" y1="61748" x2="49444" y2="61748"/>
                        <a14:foregroundMark x1="49444" y1="61748" x2="49444" y2="61748"/>
                        <a14:foregroundMark x1="49167" y1="62398" x2="53796" y2="61748"/>
                        <a14:foregroundMark x1="43611" y1="47033" x2="39167" y2="51301"/>
                        <a14:foregroundMark x1="36296" y1="53130" x2="31204" y2="61016"/>
                        <a14:foregroundMark x1="31204" y1="61016" x2="31204" y2="61951"/>
                        <a14:foregroundMark x1="30185" y1="60366" x2="30185" y2="60366"/>
                        <a14:foregroundMark x1="44537" y1="60569" x2="49167" y2="57154"/>
                        <a14:foregroundMark x1="34630" y1="37886" x2="42315" y2="34228"/>
                        <a14:foregroundMark x1="31667" y1="39878" x2="34352" y2="38740"/>
                        <a14:foregroundMark x1="39444" y1="33618" x2="37500" y2="34228"/>
                        <a14:foregroundMark x1="39167" y1="45854" x2="40648" y2="45000"/>
                        <a14:foregroundMark x1="40370" y1="43943" x2="44074" y2="41911"/>
                        <a14:foregroundMark x1="28796" y1="61748" x2="30741" y2="59187"/>
                        <a14:foregroundMark x1="41111" y1="60691" x2="47222" y2="60366"/>
                        <a14:foregroundMark x1="31667" y1="40854" x2="32130" y2="39675"/>
                        <a14:backgroundMark x1="35556" y1="32967" x2="28056" y2="34797"/>
                        <a14:backgroundMark x1="31944" y1="35081" x2="25093" y2="40366"/>
                        <a14:backgroundMark x1="25093" y1="40366" x2="25093" y2="40447"/>
                        <a14:backgroundMark x1="28519" y1="42561" x2="26019" y2="62114"/>
                        <a14:backgroundMark x1="26019" y1="62114" x2="26852" y2="63008"/>
                        <a14:backgroundMark x1="44815" y1="52886" x2="38519" y2="57602"/>
                        <a14:backgroundMark x1="46204" y1="50041" x2="45556" y2="52480"/>
                        <a14:backgroundMark x1="47500" y1="49268" x2="46481" y2="51301"/>
                        <a14:backgroundMark x1="39444" y1="39878" x2="34630" y2="44797"/>
                        <a14:backgroundMark x1="41111" y1="38618" x2="41111" y2="40447"/>
                        <a14:backgroundMark x1="41852" y1="38089" x2="39167" y2="39146"/>
                        <a14:backgroundMark x1="35556" y1="46504" x2="28981" y2="52683"/>
                        <a14:backgroundMark x1="36574" y1="48537" x2="38241" y2="44268"/>
                        <a14:backgroundMark x1="35093" y1="58984" x2="36759" y2="60894"/>
                        <a14:backgroundMark x1="35093" y1="50325" x2="34630" y2="47764"/>
                      </a14:backgroundRemoval>
                    </a14:imgEffect>
                    <a14:imgEffect>
                      <a14:artisticBlur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40" t="24309" r="17133" b="35934"/>
          <a:stretch/>
        </p:blipFill>
        <p:spPr>
          <a:xfrm>
            <a:off x="2013795" y="2390624"/>
            <a:ext cx="2524413" cy="31218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ED3E16E-2AB3-CF99-FADC-0729EB92CAEB}"/>
              </a:ext>
            </a:extLst>
          </p:cNvPr>
          <p:cNvSpPr txBox="1"/>
          <p:nvPr/>
        </p:nvSpPr>
        <p:spPr>
          <a:xfrm>
            <a:off x="3811661" y="5525107"/>
            <a:ext cx="2396331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DOSAGE DE PASSE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58D6137-30E8-20D3-7C41-6BB635767A84}"/>
              </a:ext>
            </a:extLst>
          </p:cNvPr>
          <p:cNvSpPr txBox="1"/>
          <p:nvPr/>
        </p:nvSpPr>
        <p:spPr>
          <a:xfrm>
            <a:off x="2982791" y="5999745"/>
            <a:ext cx="2455579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ENCHAINEMENT DE TACHES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6B98666-DBC5-662D-DCC2-BB4F5F01C2DD}"/>
              </a:ext>
            </a:extLst>
          </p:cNvPr>
          <p:cNvSpPr txBox="1"/>
          <p:nvPr/>
        </p:nvSpPr>
        <p:spPr>
          <a:xfrm>
            <a:off x="361192" y="3903029"/>
            <a:ext cx="1923220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DYNAMISME D’APPUIS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9A49F51-E552-C273-97DE-E9C895C1F52B}"/>
              </a:ext>
            </a:extLst>
          </p:cNvPr>
          <p:cNvSpPr txBox="1"/>
          <p:nvPr/>
        </p:nvSpPr>
        <p:spPr>
          <a:xfrm>
            <a:off x="182027" y="3417787"/>
            <a:ext cx="2146504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TIMING DES DEPLACEMENTS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91FFD30-C951-150D-EA35-012D9F61B0A0}"/>
              </a:ext>
            </a:extLst>
          </p:cNvPr>
          <p:cNvSpPr txBox="1"/>
          <p:nvPr/>
        </p:nvSpPr>
        <p:spPr>
          <a:xfrm>
            <a:off x="4398229" y="2401685"/>
            <a:ext cx="1923220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DECISION</a:t>
            </a:r>
          </a:p>
        </p:txBody>
      </p:sp>
      <p:pic>
        <p:nvPicPr>
          <p:cNvPr id="1026" name="Picture 2" descr="Bleus : Enfin installé mais avec une préparation tronquée, la grande  première de Mike Maignan sous surveillance">
            <a:extLst>
              <a:ext uri="{FF2B5EF4-FFF2-40B4-BE49-F238E27FC236}">
                <a16:creationId xmlns:a16="http://schemas.microsoft.com/office/drawing/2014/main" id="{A675C01D-0365-BA7A-B1A3-EB7F1D745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83" b="95531" l="9783" r="99638">
                        <a14:foregroundMark x1="57488" y1="85990" x2="58575" y2="93841"/>
                        <a14:foregroundMark x1="88889" y1="84783" x2="97343" y2="89130"/>
                        <a14:foregroundMark x1="97343" y1="89130" x2="99758" y2="89010"/>
                        <a14:foregroundMark x1="60628" y1="95531" x2="59058" y2="94686"/>
                        <a14:foregroundMark x1="55556" y1="95048" x2="57850" y2="95048"/>
                        <a14:foregroundMark x1="57971" y1="95048" x2="56763" y2="95290"/>
                        <a14:foregroundMark x1="60628" y1="33937" x2="59541" y2="31280"/>
                        <a14:foregroundMark x1="63406" y1="31039" x2="62319" y2="29952"/>
                        <a14:foregroundMark x1="62802" y1="24758" x2="62319" y2="26932"/>
                        <a14:foregroundMark x1="50725" y1="44082" x2="50000" y2="44928"/>
                        <a14:foregroundMark x1="50121" y1="43357" x2="49275" y2="42754"/>
                        <a14:backgroundMark x1="38164" y1="26087" x2="39372" y2="8696"/>
                        <a14:backgroundMark x1="44928" y1="24517" x2="50362" y2="9420"/>
                        <a14:backgroundMark x1="45652" y1="30193" x2="48430" y2="20773"/>
                        <a14:backgroundMark x1="44928" y1="32971" x2="45894" y2="28502"/>
                        <a14:backgroundMark x1="41908" y1="28623" x2="41908" y2="28623"/>
                        <a14:backgroundMark x1="42633" y1="29348" x2="41063" y2="26932"/>
                        <a14:backgroundMark x1="47464" y1="32850" x2="52295" y2="42150"/>
                        <a14:backgroundMark x1="48913" y1="37681" x2="48671" y2="35507"/>
                        <a14:backgroundMark x1="49129" y1="41184" x2="50242" y2="41184"/>
                        <a14:backgroundMark x1="26570" y1="61836" x2="27174" y2="63043"/>
                        <a14:backgroundMark x1="28986" y1="65217" x2="29227" y2="67150"/>
                        <a14:backgroundMark x1="26691" y1="59662" x2="25483" y2="60749"/>
                        <a14:backgroundMark x1="24517" y1="55797" x2="24155" y2="59058"/>
                        <a14:backgroundMark x1="30072" y1="19686" x2="30072" y2="18961"/>
                        <a14:backgroundMark x1="54710" y1="36715" x2="54710" y2="36715"/>
                        <a14:backgroundMark x1="55435" y1="36715" x2="55072" y2="38043"/>
                        <a14:backgroundMark x1="55193" y1="36715" x2="53865" y2="36715"/>
                        <a14:backgroundMark x1="42512" y1="30193" x2="43478" y2="31039"/>
                      </a14:backgroundRemoval>
                    </a14:imgEffect>
                    <a14:imgEffect>
                      <a14:artisticBlur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820" y="2397615"/>
            <a:ext cx="2931206" cy="2931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B728C26-164C-5227-0B82-9E8D413B8AE2}"/>
              </a:ext>
            </a:extLst>
          </p:cNvPr>
          <p:cNvSpPr txBox="1"/>
          <p:nvPr/>
        </p:nvSpPr>
        <p:spPr>
          <a:xfrm>
            <a:off x="9370597" y="5450723"/>
            <a:ext cx="2396331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</a:rPr>
              <a:t>POSE D’APPUIS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EEFCB7E-C32B-0616-D6AF-165C40D78F90}"/>
              </a:ext>
            </a:extLst>
          </p:cNvPr>
          <p:cNvSpPr txBox="1"/>
          <p:nvPr/>
        </p:nvSpPr>
        <p:spPr>
          <a:xfrm>
            <a:off x="6199848" y="4376280"/>
            <a:ext cx="2128656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</a:rPr>
              <a:t>COORDINATION HAUT / BAS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3F53C1D-2668-DABC-4F90-32652DCBF5F7}"/>
              </a:ext>
            </a:extLst>
          </p:cNvPr>
          <p:cNvSpPr txBox="1"/>
          <p:nvPr/>
        </p:nvSpPr>
        <p:spPr>
          <a:xfrm>
            <a:off x="8358494" y="5900546"/>
            <a:ext cx="2396331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</a:rPr>
              <a:t>JEU AU PIED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0B92B59-E8DB-C34B-E53C-C5F2C70ABD15}"/>
              </a:ext>
            </a:extLst>
          </p:cNvPr>
          <p:cNvSpPr txBox="1"/>
          <p:nvPr/>
        </p:nvSpPr>
        <p:spPr>
          <a:xfrm>
            <a:off x="9414743" y="2429388"/>
            <a:ext cx="2396331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</a:rPr>
              <a:t>POSITION DES MAINS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3DBCC0C0-85B8-E610-BDA9-2ED954D1BCA5}"/>
              </a:ext>
            </a:extLst>
          </p:cNvPr>
          <p:cNvCxnSpPr>
            <a:cxnSpLocks/>
          </p:cNvCxnSpPr>
          <p:nvPr/>
        </p:nvCxnSpPr>
        <p:spPr>
          <a:xfrm>
            <a:off x="3811661" y="5170867"/>
            <a:ext cx="408052" cy="66441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D45D585-2A18-E0E3-A679-0F1EEADE7D3D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3498107" y="5439235"/>
            <a:ext cx="313554" cy="255149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497F04DD-01B4-5F62-BDB2-6FB116493D0A}"/>
              </a:ext>
            </a:extLst>
          </p:cNvPr>
          <p:cNvCxnSpPr>
            <a:cxnSpLocks/>
          </p:cNvCxnSpPr>
          <p:nvPr/>
        </p:nvCxnSpPr>
        <p:spPr>
          <a:xfrm flipH="1">
            <a:off x="3184553" y="5533741"/>
            <a:ext cx="91449" cy="480954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AFA71B86-9D92-9286-93AF-A06B335F49AB}"/>
              </a:ext>
            </a:extLst>
          </p:cNvPr>
          <p:cNvCxnSpPr>
            <a:cxnSpLocks/>
          </p:cNvCxnSpPr>
          <p:nvPr/>
        </p:nvCxnSpPr>
        <p:spPr>
          <a:xfrm flipV="1">
            <a:off x="3822294" y="2113768"/>
            <a:ext cx="286070" cy="237319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AF170110-F459-97B0-3928-2A9FCA5D1940}"/>
              </a:ext>
            </a:extLst>
          </p:cNvPr>
          <p:cNvCxnSpPr>
            <a:cxnSpLocks/>
          </p:cNvCxnSpPr>
          <p:nvPr/>
        </p:nvCxnSpPr>
        <p:spPr>
          <a:xfrm>
            <a:off x="2298167" y="4077063"/>
            <a:ext cx="391874" cy="33464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E47FA325-8424-16BD-4C7E-36AD2220B2E3}"/>
              </a:ext>
            </a:extLst>
          </p:cNvPr>
          <p:cNvCxnSpPr>
            <a:cxnSpLocks/>
          </p:cNvCxnSpPr>
          <p:nvPr/>
        </p:nvCxnSpPr>
        <p:spPr>
          <a:xfrm flipH="1">
            <a:off x="3987213" y="2587189"/>
            <a:ext cx="408638" cy="15305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83D52A2B-971C-E99F-D13A-B5B25D84823C}"/>
              </a:ext>
            </a:extLst>
          </p:cNvPr>
          <p:cNvCxnSpPr>
            <a:cxnSpLocks/>
          </p:cNvCxnSpPr>
          <p:nvPr/>
        </p:nvCxnSpPr>
        <p:spPr>
          <a:xfrm flipV="1">
            <a:off x="2331662" y="3429000"/>
            <a:ext cx="358379" cy="157125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62388550-C666-93EA-36B0-0E782EBF9CE7}"/>
              </a:ext>
            </a:extLst>
          </p:cNvPr>
          <p:cNvSpPr txBox="1"/>
          <p:nvPr/>
        </p:nvSpPr>
        <p:spPr>
          <a:xfrm>
            <a:off x="9139320" y="1956265"/>
            <a:ext cx="1923220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</a:rPr>
              <a:t>DECISION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55199D2-9A9F-974E-3D0A-04201483EB4E}"/>
              </a:ext>
            </a:extLst>
          </p:cNvPr>
          <p:cNvCxnSpPr>
            <a:cxnSpLocks/>
            <a:stCxn id="37" idx="1"/>
          </p:cNvCxnSpPr>
          <p:nvPr/>
        </p:nvCxnSpPr>
        <p:spPr>
          <a:xfrm flipH="1">
            <a:off x="8956644" y="2125542"/>
            <a:ext cx="182676" cy="63615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4D7923E7-F86E-A554-3968-357F267F4007}"/>
              </a:ext>
            </a:extLst>
          </p:cNvPr>
          <p:cNvCxnSpPr>
            <a:cxnSpLocks/>
          </p:cNvCxnSpPr>
          <p:nvPr/>
        </p:nvCxnSpPr>
        <p:spPr>
          <a:xfrm flipH="1">
            <a:off x="10100930" y="2761700"/>
            <a:ext cx="956931" cy="722051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E4BD1B61-12CD-E4C2-9F30-5BF6E58895EE}"/>
              </a:ext>
            </a:extLst>
          </p:cNvPr>
          <p:cNvCxnSpPr>
            <a:cxnSpLocks/>
          </p:cNvCxnSpPr>
          <p:nvPr/>
        </p:nvCxnSpPr>
        <p:spPr>
          <a:xfrm flipV="1">
            <a:off x="8328504" y="4350743"/>
            <a:ext cx="432724" cy="195666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1EEDE3EB-524A-830E-BF9C-2B8A63445CC8}"/>
              </a:ext>
            </a:extLst>
          </p:cNvPr>
          <p:cNvCxnSpPr>
            <a:cxnSpLocks/>
          </p:cNvCxnSpPr>
          <p:nvPr/>
        </p:nvCxnSpPr>
        <p:spPr>
          <a:xfrm flipV="1">
            <a:off x="8644050" y="5233394"/>
            <a:ext cx="484066" cy="653716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C8F563B7-5755-9578-D94F-EF639068640E}"/>
              </a:ext>
            </a:extLst>
          </p:cNvPr>
          <p:cNvCxnSpPr>
            <a:cxnSpLocks/>
          </p:cNvCxnSpPr>
          <p:nvPr/>
        </p:nvCxnSpPr>
        <p:spPr>
          <a:xfrm flipV="1">
            <a:off x="10479853" y="5146158"/>
            <a:ext cx="133055" cy="32183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>
            <a:extLst>
              <a:ext uri="{FF2B5EF4-FFF2-40B4-BE49-F238E27FC236}">
                <a16:creationId xmlns:a16="http://schemas.microsoft.com/office/drawing/2014/main" id="{6E6691F7-E89B-6AC8-3CCD-2B2A89D4DD27}"/>
              </a:ext>
            </a:extLst>
          </p:cNvPr>
          <p:cNvSpPr txBox="1"/>
          <p:nvPr/>
        </p:nvSpPr>
        <p:spPr>
          <a:xfrm>
            <a:off x="7899988" y="1512529"/>
            <a:ext cx="2200941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</a:rPr>
              <a:t>LECTURE DE TRAJECTOIRES</a:t>
            </a:r>
          </a:p>
        </p:txBody>
      </p: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48DB6602-399D-C19D-5C8F-9F87BFCCC97D}"/>
              </a:ext>
            </a:extLst>
          </p:cNvPr>
          <p:cNvCxnSpPr>
            <a:cxnSpLocks/>
          </p:cNvCxnSpPr>
          <p:nvPr/>
        </p:nvCxnSpPr>
        <p:spPr>
          <a:xfrm>
            <a:off x="8231990" y="1858293"/>
            <a:ext cx="412060" cy="937241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>
            <a:extLst>
              <a:ext uri="{FF2B5EF4-FFF2-40B4-BE49-F238E27FC236}">
                <a16:creationId xmlns:a16="http://schemas.microsoft.com/office/drawing/2014/main" id="{2B7D4AA9-39B9-0B8E-7E84-0D759D72045F}"/>
              </a:ext>
            </a:extLst>
          </p:cNvPr>
          <p:cNvSpPr txBox="1"/>
          <p:nvPr/>
        </p:nvSpPr>
        <p:spPr>
          <a:xfrm>
            <a:off x="5862226" y="3912163"/>
            <a:ext cx="2128656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</a:rPr>
              <a:t>RELANCE MAIN</a:t>
            </a:r>
          </a:p>
        </p:txBody>
      </p:sp>
      <p:cxnSp>
        <p:nvCxnSpPr>
          <p:cNvPr id="1024" name="Connecteur droit 1023">
            <a:extLst>
              <a:ext uri="{FF2B5EF4-FFF2-40B4-BE49-F238E27FC236}">
                <a16:creationId xmlns:a16="http://schemas.microsoft.com/office/drawing/2014/main" id="{83E3A9E8-C404-330D-3C5E-60E022A53655}"/>
              </a:ext>
            </a:extLst>
          </p:cNvPr>
          <p:cNvCxnSpPr>
            <a:cxnSpLocks/>
          </p:cNvCxnSpPr>
          <p:nvPr/>
        </p:nvCxnSpPr>
        <p:spPr>
          <a:xfrm flipV="1">
            <a:off x="8005296" y="3989164"/>
            <a:ext cx="323208" cy="829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9722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a390e19c-4bf2-4882-ad15-49f536afac31}" enabled="0" method="" siteId="{a390e19c-4bf2-4882-ad15-49f536afac3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14398</TotalTime>
  <Words>127</Words>
  <Application>Microsoft Office PowerPoint</Application>
  <PresentationFormat>Grand écran</PresentationFormat>
  <Paragraphs>43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Agency FB</vt:lpstr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MOREL GREGORY</dc:creator>
  <cp:lastModifiedBy>MOREL GREGORY</cp:lastModifiedBy>
  <cp:revision>1</cp:revision>
  <dcterms:created xsi:type="dcterms:W3CDTF">2022-11-17T14:43:12Z</dcterms:created>
  <dcterms:modified xsi:type="dcterms:W3CDTF">2025-12-04T16:00:17Z</dcterms:modified>
</cp:coreProperties>
</file>