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97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8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92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2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04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56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72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4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B2A0-670B-4363-9985-309B0F10691E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CE83-5E7E-4C57-83C8-6122A4FC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forms.gle/HCxV1siBMK2LFgLw5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763" r="1563" b="8613"/>
          <a:stretch/>
        </p:blipFill>
        <p:spPr>
          <a:xfrm>
            <a:off x="4398950" y="1653320"/>
            <a:ext cx="3168217" cy="4183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141911" y="137160"/>
            <a:ext cx="1187330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FUTNET challenge 74</a:t>
            </a:r>
            <a:endParaRPr lang="fr-FR" sz="5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1" y="149335"/>
            <a:ext cx="780692" cy="8989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39" y="161511"/>
            <a:ext cx="780692" cy="8989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59142" y="1216152"/>
            <a:ext cx="38313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ORGANISATION </a:t>
            </a:r>
          </a:p>
          <a:p>
            <a:pPr marL="285750" indent="-285750">
              <a:buBlip>
                <a:blip r:embed="rId4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Intra Club </a:t>
            </a:r>
            <a:r>
              <a:rPr lang="fr-FR" dirty="0" smtClean="0">
                <a:latin typeface="Agency FB" panose="020B0503020202020204" pitchFamily="34" charset="0"/>
              </a:rPr>
              <a:t>:</a:t>
            </a:r>
            <a:r>
              <a:rPr lang="fr-FR" b="1" dirty="0" smtClean="0">
                <a:latin typeface="Agency FB" panose="020B0503020202020204" pitchFamily="34" charset="0"/>
              </a:rPr>
              <a:t> </a:t>
            </a:r>
            <a:r>
              <a:rPr lang="fr-FR" dirty="0" smtClean="0">
                <a:latin typeface="Agency FB" panose="020B0503020202020204" pitchFamily="34" charset="0"/>
              </a:rPr>
              <a:t>Créez votre tournoi Interne pour désigner votre équipe victorieuse et vos 2 équipes qualifiées.</a:t>
            </a:r>
          </a:p>
          <a:p>
            <a:endParaRPr lang="fr-FR" dirty="0">
              <a:latin typeface="Agency FB" panose="020B0503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Inter Club </a:t>
            </a:r>
            <a:r>
              <a:rPr lang="fr-FR" sz="1400" dirty="0" smtClean="0">
                <a:latin typeface="Agency FB" panose="020B0503020202020204" pitchFamily="34" charset="0"/>
              </a:rPr>
              <a:t>(date à définir en Juin selon le contexte sanitaire)</a:t>
            </a:r>
            <a:r>
              <a:rPr lang="fr-FR" dirty="0" smtClean="0">
                <a:latin typeface="Agency FB" panose="020B0503020202020204" pitchFamily="34" charset="0"/>
              </a:rPr>
              <a:t> : selon le nombre de clubs, une phase </a:t>
            </a:r>
            <a:r>
              <a:rPr lang="fr-FR" dirty="0" err="1" smtClean="0">
                <a:latin typeface="Agency FB" panose="020B0503020202020204" pitchFamily="34" charset="0"/>
              </a:rPr>
              <a:t>Inter-club</a:t>
            </a:r>
            <a:r>
              <a:rPr lang="fr-FR" dirty="0" smtClean="0">
                <a:latin typeface="Agency FB" panose="020B0503020202020204" pitchFamily="34" charset="0"/>
              </a:rPr>
              <a:t> sera organisée pour désigner l’équipe victorieuse et les 2 équipes qualifiées.</a:t>
            </a:r>
          </a:p>
          <a:p>
            <a:pPr marL="285750" indent="-285750">
              <a:buBlip>
                <a:blip r:embed="rId4"/>
              </a:buBlip>
            </a:pPr>
            <a:endParaRPr lang="fr-FR" dirty="0">
              <a:latin typeface="Agency FB" panose="020B0503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Finale départementale </a:t>
            </a:r>
            <a:r>
              <a:rPr lang="fr-FR" sz="1400" dirty="0" smtClean="0">
                <a:latin typeface="Agency FB" panose="020B0503020202020204" pitchFamily="34" charset="0"/>
              </a:rPr>
              <a:t>(date à définir en Juin selon le contexte sanitaire) </a:t>
            </a:r>
            <a:r>
              <a:rPr lang="fr-FR" dirty="0" smtClean="0">
                <a:latin typeface="Agency FB" panose="020B0503020202020204" pitchFamily="34" charset="0"/>
              </a:rPr>
              <a:t>: Tournoi final organisé par le District pour désigner l’équipe victorieuse du FUTNET Challenge 74.</a:t>
            </a:r>
          </a:p>
          <a:p>
            <a:pPr marL="285750" indent="-285750">
              <a:buBlip>
                <a:blip r:embed="rId4"/>
              </a:buBlip>
            </a:pPr>
            <a:endParaRPr lang="fr-FR" dirty="0" smtClean="0">
              <a:latin typeface="Agency FB" panose="020B0503020202020204" pitchFamily="34" charset="0"/>
            </a:endParaRPr>
          </a:p>
          <a:p>
            <a:endParaRPr lang="fr-FR" dirty="0" smtClean="0">
              <a:latin typeface="Agency FB" panose="020B0503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93023" y="1188719"/>
            <a:ext cx="37926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INSCRIPTION</a:t>
            </a:r>
            <a:r>
              <a:rPr lang="fr-FR" sz="2000" b="1" dirty="0" smtClean="0"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 smtClean="0">
                <a:latin typeface="Agency FB" panose="020B0503020202020204" pitchFamily="34" charset="0"/>
              </a:rPr>
              <a:t>Le club confirme son engagement via le lien suivant avant le 15 Mai (le tournoi peut se faire avant) : </a:t>
            </a:r>
            <a:r>
              <a:rPr lang="fr-FR" dirty="0" smtClean="0">
                <a:latin typeface="Agency FB" panose="020B0503020202020204" pitchFamily="34" charset="0"/>
                <a:hlinkClick r:id="rId5"/>
              </a:rPr>
              <a:t>https://forms.gle/HCxV1siBMK2LFgLw5</a:t>
            </a:r>
            <a:endParaRPr lang="fr-FR" dirty="0" smtClean="0">
              <a:latin typeface="Agency FB" panose="020B0503020202020204" pitchFamily="34" charset="0"/>
            </a:endParaRPr>
          </a:p>
          <a:p>
            <a:endParaRPr lang="fr-FR" dirty="0" smtClean="0">
              <a:latin typeface="Agency FB" panose="020B0503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fr-FR" dirty="0" smtClean="0">
                <a:latin typeface="Agency FB" panose="020B0503020202020204" pitchFamily="34" charset="0"/>
              </a:rPr>
              <a:t>Le club organise son propre tournoi avant le 31 Mai et communique au Référent District ses 2 équipes qualifiées via la fiche bilan : gmorel@hautesavoie-paysdegex.fff.fr</a:t>
            </a:r>
          </a:p>
          <a:p>
            <a:endParaRPr lang="fr-FR" dirty="0" smtClean="0">
              <a:latin typeface="Agency FB" panose="020B0503020202020204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fr-FR" dirty="0" smtClean="0">
                <a:latin typeface="Agency FB" panose="020B0503020202020204" pitchFamily="34" charset="0"/>
              </a:rPr>
              <a:t>Pour les équipes qualifiées : au moins 2 des 3 joueurs devront être présents sur la phase suivante pour représenter leur club.</a:t>
            </a:r>
          </a:p>
          <a:p>
            <a:endParaRPr lang="fr-FR" dirty="0">
              <a:latin typeface="Agency FB" panose="020B0503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1" y="5413500"/>
            <a:ext cx="1208782" cy="122504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20405165">
            <a:off x="8467366" y="5753403"/>
            <a:ext cx="3016082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Bauhaus 93" panose="04030905020B02020C02" pitchFamily="82" charset="0"/>
              </a:rPr>
              <a:t>A VOUS DE JOUER</a:t>
            </a:r>
            <a:endParaRPr lang="fr-FR" sz="2400" dirty="0">
              <a:latin typeface="Bauhaus 93" panose="04030905020B02020C02" pitchFamily="8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4382" y="5947660"/>
            <a:ext cx="673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CONDITIONS DE PRATIQUE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fr-FR" dirty="0" smtClean="0">
                <a:latin typeface="Agency FB" panose="020B0503020202020204" pitchFamily="34" charset="0"/>
              </a:rPr>
              <a:t>Etre licencié U16 à SENIOR, équipes mixtes possibles – 3 joueurs par équipe. </a:t>
            </a:r>
            <a:endParaRPr lang="fr-FR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1911" y="137160"/>
            <a:ext cx="1187330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REGLES DU JEU</a:t>
            </a:r>
            <a:endParaRPr lang="fr-FR" sz="5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1" y="149335"/>
            <a:ext cx="780692" cy="8989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39" y="161511"/>
            <a:ext cx="780692" cy="8989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141911" y="3490853"/>
            <a:ext cx="117870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REGLES</a:t>
            </a:r>
            <a:r>
              <a:rPr lang="fr-FR" sz="20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fr-FR" b="1" dirty="0">
                <a:solidFill>
                  <a:srgbClr val="FF0000"/>
                </a:solidFill>
                <a:latin typeface="Agency FB" panose="020B0503020202020204" pitchFamily="34" charset="0"/>
              </a:rPr>
              <a:t>M</a:t>
            </a: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atch </a:t>
            </a:r>
            <a:r>
              <a:rPr lang="fr-FR" dirty="0" smtClean="0">
                <a:latin typeface="Agency FB" panose="020B0503020202020204" pitchFamily="34" charset="0"/>
              </a:rPr>
              <a:t>:</a:t>
            </a:r>
            <a:r>
              <a:rPr lang="fr-FR" b="1" dirty="0" smtClean="0">
                <a:latin typeface="Agency FB" panose="020B0503020202020204" pitchFamily="34" charset="0"/>
              </a:rPr>
              <a:t> </a:t>
            </a:r>
            <a:r>
              <a:rPr lang="fr-FR" dirty="0" smtClean="0">
                <a:latin typeface="Agency FB" panose="020B0503020202020204" pitchFamily="34" charset="0"/>
              </a:rPr>
              <a:t>3 contre 3 - se joue en un set gagnant de 15 points. (2 points d’écarts en cas d’égalité à 14 partout).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Engagement </a:t>
            </a:r>
            <a:r>
              <a:rPr lang="fr-FR" dirty="0" smtClean="0">
                <a:latin typeface="Agency FB" panose="020B0503020202020204" pitchFamily="34" charset="0"/>
              </a:rPr>
              <a:t>: doit s’effectuer dans la diagonale – une seule tentative – s’effectue sur la ligne de fond de volée ou demi-volée – ne peut être repris de volée (1 rebond obligatoire) – Le service est valable s’il touche le filet et le franchit – L’équipe qui marque le point, sert.</a:t>
            </a:r>
            <a:endParaRPr lang="fr-FR" dirty="0">
              <a:latin typeface="Agency FB" panose="020B0503020202020204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Rebond et touches de balle </a:t>
            </a:r>
            <a:r>
              <a:rPr lang="fr-FR" dirty="0" smtClean="0">
                <a:latin typeface="Agency FB" panose="020B0503020202020204" pitchFamily="34" charset="0"/>
              </a:rPr>
              <a:t>:</a:t>
            </a: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fr-FR" dirty="0" smtClean="0">
                <a:latin typeface="Agency FB" panose="020B0503020202020204" pitchFamily="34" charset="0"/>
              </a:rPr>
              <a:t>un rebond maximum lorsque le ballon franchit le filet – une touche de balle par joueur – 3 touches de balle maximum par équipe pour envoyer le ballon dans le camp adverse.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Point marqué </a:t>
            </a:r>
            <a:r>
              <a:rPr lang="fr-FR" dirty="0" smtClean="0">
                <a:latin typeface="Agency FB" panose="020B0503020202020204" pitchFamily="34" charset="0"/>
              </a:rPr>
              <a:t>: lorsque le ballon ne peut être rejoué par l’adversaire ou après 2 rebonds dans le camp adverse.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fr-FR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Filet</a:t>
            </a:r>
            <a:r>
              <a:rPr lang="fr-FR" dirty="0" smtClean="0">
                <a:latin typeface="Agency FB" panose="020B0503020202020204" pitchFamily="34" charset="0"/>
              </a:rPr>
              <a:t> : interdiction de toucher le filet (point à l’adversaire). Si 2 joueurs touchent le filet en même temps, le point est à rejouer.</a:t>
            </a:r>
          </a:p>
          <a:p>
            <a:pPr marL="285750" indent="-285750" algn="just">
              <a:buBlip>
                <a:blip r:embed="rId3"/>
              </a:buBlip>
            </a:pPr>
            <a:endParaRPr lang="fr-FR" dirty="0">
              <a:latin typeface="Agency FB" panose="020B0503020202020204" pitchFamily="34" charset="0"/>
            </a:endParaRPr>
          </a:p>
          <a:p>
            <a:pPr algn="just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ARBITRAGE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fr-FR" dirty="0" smtClean="0">
                <a:latin typeface="Agency FB" panose="020B0503020202020204" pitchFamily="34" charset="0"/>
              </a:rPr>
              <a:t>Auto arbitrage OU arbitrage par un joueur d’une équipe en attente.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01" y="1802293"/>
            <a:ext cx="662419" cy="67133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6" b="29164"/>
          <a:stretch/>
        </p:blipFill>
        <p:spPr>
          <a:xfrm>
            <a:off x="8597976" y="1637345"/>
            <a:ext cx="2493696" cy="10214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0" y="1585638"/>
            <a:ext cx="2565136" cy="16362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2603" y="2641890"/>
            <a:ext cx="130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gency FB" panose="020B0503020202020204" pitchFamily="34" charset="0"/>
              </a:rPr>
              <a:t>Ballon Taille 5</a:t>
            </a:r>
            <a:endParaRPr lang="fr-FR" dirty="0">
              <a:latin typeface="Agency FB" panose="020B0503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524824" y="2504730"/>
            <a:ext cx="273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gency FB" panose="020B0503020202020204" pitchFamily="34" charset="0"/>
              </a:rPr>
              <a:t>Filet de 6m x 1,10m</a:t>
            </a:r>
          </a:p>
          <a:p>
            <a:pPr algn="ctr"/>
            <a:r>
              <a:rPr lang="fr-FR" dirty="0" smtClean="0">
                <a:latin typeface="Agency FB" panose="020B0503020202020204" pitchFamily="34" charset="0"/>
              </a:rPr>
              <a:t>(Ou utiliser des barrières Vauban)</a:t>
            </a:r>
            <a:endParaRPr lang="fr-FR" dirty="0">
              <a:latin typeface="Agency FB" panose="020B0503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93188" y="1138398"/>
            <a:ext cx="15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gency FB" panose="020B0503020202020204" pitchFamily="34" charset="0"/>
              </a:rPr>
              <a:t>Terrain 6m x 12m</a:t>
            </a:r>
            <a:endParaRPr lang="fr-FR" dirty="0"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60520" y="1784004"/>
            <a:ext cx="1128558" cy="1224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298222" y="1785882"/>
            <a:ext cx="1128558" cy="12243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>
            <a:stCxn id="26" idx="1"/>
            <a:endCxn id="27" idx="3"/>
          </p:cNvCxnSpPr>
          <p:nvPr/>
        </p:nvCxnSpPr>
        <p:spPr>
          <a:xfrm>
            <a:off x="4160520" y="2396190"/>
            <a:ext cx="2266260" cy="18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298222" y="1674277"/>
            <a:ext cx="0" cy="1476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6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1911" y="82296"/>
            <a:ext cx="1187330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BILAN – Tournoi Intra Club</a:t>
            </a:r>
            <a:endParaRPr lang="fr-FR" sz="5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1" y="103615"/>
            <a:ext cx="780692" cy="8989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39" y="115791"/>
            <a:ext cx="780692" cy="8989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8197775" y="2238125"/>
            <a:ext cx="2308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quipe VAINQUEUR </a:t>
            </a:r>
          </a:p>
          <a:p>
            <a:pPr algn="just"/>
            <a:endParaRPr lang="fr-FR" sz="20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just"/>
            <a:endParaRPr lang="fr-FR" sz="2000" b="1" dirty="0" smtClean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just"/>
            <a:endParaRPr lang="fr-FR" sz="20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just"/>
            <a:endParaRPr lang="fr-FR" sz="2000" b="1" dirty="0" smtClean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just"/>
            <a:endParaRPr lang="fr-FR" sz="20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just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algn="just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fr-FR" sz="2000" b="1" baseline="300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ème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équipe QUALIFIEE </a:t>
            </a:r>
            <a:r>
              <a:rPr lang="fr-FR" sz="20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911" y="2150380"/>
            <a:ext cx="5755969" cy="4233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19" y="3787156"/>
            <a:ext cx="1204151" cy="96012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 flipH="1">
            <a:off x="1318438" y="6384052"/>
            <a:ext cx="3463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PHOTO DES 6 JOUEURS QUALIFIES</a:t>
            </a:r>
            <a:endParaRPr lang="fr-FR" sz="20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922602" y="1320028"/>
            <a:ext cx="49752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CLUB :  </a:t>
            </a:r>
            <a:endParaRPr lang="fr-FR" sz="28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flipH="1">
            <a:off x="6259246" y="1320028"/>
            <a:ext cx="57559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NOMBRE D’EQUIPES : </a:t>
            </a:r>
            <a:endParaRPr lang="fr-FR" sz="2800" b="1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38649"/>
              </p:ext>
            </p:extLst>
          </p:nvPr>
        </p:nvGraphicFramePr>
        <p:xfrm>
          <a:off x="6259246" y="2673604"/>
          <a:ext cx="575597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358"/>
                <a:gridCol w="2161575"/>
                <a:gridCol w="11290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NOM Prénom</a:t>
                      </a:r>
                      <a:endParaRPr lang="fr-FR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N° Licence</a:t>
                      </a:r>
                      <a:endParaRPr lang="fr-FR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Catégorie </a:t>
                      </a:r>
                      <a:endParaRPr lang="fr-FR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67966"/>
              </p:ext>
            </p:extLst>
          </p:nvPr>
        </p:nvGraphicFramePr>
        <p:xfrm>
          <a:off x="6259246" y="4838111"/>
          <a:ext cx="5755970" cy="1489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5358"/>
                <a:gridCol w="2161575"/>
                <a:gridCol w="11290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NOM Prénom</a:t>
                      </a:r>
                      <a:endParaRPr lang="fr-FR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N° Licence</a:t>
                      </a:r>
                      <a:endParaRPr lang="fr-FR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Catégorie </a:t>
                      </a:r>
                      <a:endParaRPr lang="fr-FR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  <a:tr h="377444"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 rot="19454968">
            <a:off x="92060" y="1313337"/>
            <a:ext cx="7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gency FB" panose="020B0503020202020204" pitchFamily="34" charset="0"/>
              </a:rPr>
              <a:t>Logo du club</a:t>
            </a:r>
            <a:endParaRPr lang="fr-FR" dirty="0">
              <a:latin typeface="Agency FB" panose="020B0503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-1" r="37726" b="49313"/>
          <a:stretch/>
        </p:blipFill>
        <p:spPr>
          <a:xfrm rot="1308666">
            <a:off x="10129005" y="2055774"/>
            <a:ext cx="588203" cy="7849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375" y="110278"/>
            <a:ext cx="1319279" cy="8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424</Words>
  <Application>Microsoft Office PowerPoint</Application>
  <PresentationFormat>Grand écran</PresentationFormat>
  <Paragraphs>49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Agency FB</vt:lpstr>
      <vt:lpstr>Arial</vt:lpstr>
      <vt:lpstr>Bauhaus 93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MOREL GREGORY</dc:creator>
  <cp:lastModifiedBy>MOREL GREGORY</cp:lastModifiedBy>
  <cp:revision>41</cp:revision>
  <dcterms:created xsi:type="dcterms:W3CDTF">2021-04-28T12:38:30Z</dcterms:created>
  <dcterms:modified xsi:type="dcterms:W3CDTF">2021-04-29T07:46:50Z</dcterms:modified>
</cp:coreProperties>
</file>